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Default Extension="jpg" ContentType="image/jpg"/>
  <Override PartName="/ppt/slides/slide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53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824002" y="473656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824002" y="2003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7824002" y="5647334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7824002" y="291506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7824002" y="382581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76201" cy="10286999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7824002" y="6558076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7824002" y="7468849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2"/>
            <a:ext cx="18265761" cy="1027747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3600" y="2"/>
            <a:ext cx="12582509" cy="102616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9400" y="2"/>
            <a:ext cx="10541418" cy="92472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5080" y="2709012"/>
            <a:ext cx="4901565" cy="180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hyperlink" Target="http://www.lmc.org/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0"/>
            <a:ext cx="18265761" cy="102774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93462" y="995044"/>
            <a:ext cx="7925434" cy="1827530"/>
          </a:xfrm>
          <a:prstGeom prst="rect"/>
        </p:spPr>
        <p:txBody>
          <a:bodyPr wrap="square" lIns="0" tIns="80645" rIns="0" bIns="0" rtlCol="0" vert="horz">
            <a:spAutoFit/>
          </a:bodyPr>
          <a:lstStyle/>
          <a:p>
            <a:pPr algn="r" marL="532130" marR="5080" indent="-520065">
              <a:lnSpc>
                <a:spcPts val="4580"/>
              </a:lnSpc>
              <a:spcBef>
                <a:spcPts val="635"/>
              </a:spcBef>
            </a:pPr>
            <a:r>
              <a:rPr dirty="0" sz="4200" spc="95" b="1">
                <a:latin typeface="Gill Sans MT"/>
                <a:cs typeface="Gill Sans MT"/>
              </a:rPr>
              <a:t>Presentation</a:t>
            </a:r>
            <a:r>
              <a:rPr dirty="0" sz="4200" spc="-190" b="1">
                <a:latin typeface="Gill Sans MT"/>
                <a:cs typeface="Gill Sans MT"/>
              </a:rPr>
              <a:t> </a:t>
            </a:r>
            <a:r>
              <a:rPr dirty="0" sz="4200" b="1">
                <a:latin typeface="Gill Sans MT"/>
                <a:cs typeface="Gill Sans MT"/>
              </a:rPr>
              <a:t>to</a:t>
            </a:r>
            <a:r>
              <a:rPr dirty="0" sz="4200" spc="-185" b="1">
                <a:latin typeface="Gill Sans MT"/>
                <a:cs typeface="Gill Sans MT"/>
              </a:rPr>
              <a:t> </a:t>
            </a:r>
            <a:r>
              <a:rPr dirty="0" sz="4200" spc="90" b="1">
                <a:latin typeface="Gill Sans MT"/>
                <a:cs typeface="Gill Sans MT"/>
              </a:rPr>
              <a:t>the</a:t>
            </a:r>
            <a:r>
              <a:rPr dirty="0" sz="4200" spc="-185" b="1">
                <a:latin typeface="Gill Sans MT"/>
                <a:cs typeface="Gill Sans MT"/>
              </a:rPr>
              <a:t> </a:t>
            </a:r>
            <a:r>
              <a:rPr dirty="0" sz="4200" spc="140" b="1">
                <a:latin typeface="Gill Sans MT"/>
                <a:cs typeface="Gill Sans MT"/>
              </a:rPr>
              <a:t>Minnesota </a:t>
            </a:r>
            <a:r>
              <a:rPr dirty="0" sz="4200" spc="155" b="1">
                <a:latin typeface="Gill Sans MT"/>
                <a:cs typeface="Gill Sans MT"/>
              </a:rPr>
              <a:t>Association</a:t>
            </a:r>
            <a:r>
              <a:rPr dirty="0" sz="4200" spc="-190" b="1">
                <a:latin typeface="Gill Sans MT"/>
                <a:cs typeface="Gill Sans MT"/>
              </a:rPr>
              <a:t> </a:t>
            </a:r>
            <a:r>
              <a:rPr dirty="0" sz="4200" spc="220" b="1">
                <a:latin typeface="Gill Sans MT"/>
                <a:cs typeface="Gill Sans MT"/>
              </a:rPr>
              <a:t>of</a:t>
            </a:r>
            <a:r>
              <a:rPr dirty="0" sz="4200" spc="-190" b="1">
                <a:latin typeface="Gill Sans MT"/>
                <a:cs typeface="Gill Sans MT"/>
              </a:rPr>
              <a:t> </a:t>
            </a:r>
            <a:r>
              <a:rPr dirty="0" sz="4200" spc="45" b="1">
                <a:latin typeface="Gill Sans MT"/>
                <a:cs typeface="Gill Sans MT"/>
              </a:rPr>
              <a:t>Development </a:t>
            </a:r>
            <a:r>
              <a:rPr dirty="0" sz="4200" spc="100" b="1">
                <a:latin typeface="Gill Sans MT"/>
                <a:cs typeface="Gill Sans MT"/>
              </a:rPr>
              <a:t>Organizations</a:t>
            </a:r>
            <a:r>
              <a:rPr dirty="0" sz="4200" spc="-195" b="1">
                <a:latin typeface="Gill Sans MT"/>
                <a:cs typeface="Gill Sans MT"/>
              </a:rPr>
              <a:t> </a:t>
            </a:r>
            <a:r>
              <a:rPr dirty="0" sz="4200" spc="-10" b="1">
                <a:latin typeface="Gill Sans MT"/>
                <a:cs typeface="Gill Sans MT"/>
              </a:rPr>
              <a:t>(MADO)</a:t>
            </a:r>
            <a:endParaRPr sz="4200">
              <a:latin typeface="Gill Sans MT"/>
              <a:cs typeface="Gill Sans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080340" y="3319144"/>
            <a:ext cx="8138159" cy="1827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4200" spc="-13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4200" spc="-2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200" spc="-100">
                <a:solidFill>
                  <a:srgbClr val="FFFFFF"/>
                </a:solidFill>
                <a:latin typeface="Verdana"/>
                <a:cs typeface="Verdana"/>
              </a:rPr>
              <a:t>Staff</a:t>
            </a:r>
            <a:r>
              <a:rPr dirty="0" sz="4200" spc="-2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200" spc="-10">
                <a:solidFill>
                  <a:srgbClr val="FFFFFF"/>
                </a:solidFill>
                <a:latin typeface="Verdana"/>
                <a:cs typeface="Verdana"/>
              </a:rPr>
              <a:t>Conference</a:t>
            </a:r>
            <a:endParaRPr sz="4200">
              <a:latin typeface="Verdana"/>
              <a:cs typeface="Verdana"/>
            </a:endParaRPr>
          </a:p>
          <a:p>
            <a:pPr algn="r" marR="128270">
              <a:lnSpc>
                <a:spcPct val="100000"/>
              </a:lnSpc>
              <a:spcBef>
                <a:spcPts val="4110"/>
              </a:spcBef>
            </a:pPr>
            <a:r>
              <a:rPr dirty="0" sz="4200" spc="-140">
                <a:solidFill>
                  <a:srgbClr val="FFFFFF"/>
                </a:solidFill>
                <a:latin typeface="Verdana"/>
                <a:cs typeface="Verdana"/>
              </a:rPr>
              <a:t>Wednesday,</a:t>
            </a:r>
            <a:r>
              <a:rPr dirty="0" sz="4200" spc="-2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200" spc="-135">
                <a:solidFill>
                  <a:srgbClr val="FFFFFF"/>
                </a:solidFill>
                <a:latin typeface="Verdana"/>
                <a:cs typeface="Verdana"/>
              </a:rPr>
              <a:t>November</a:t>
            </a:r>
            <a:r>
              <a:rPr dirty="0" sz="4200" spc="-2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200" spc="-254">
                <a:solidFill>
                  <a:srgbClr val="FFFFFF"/>
                </a:solidFill>
                <a:latin typeface="Verdana"/>
                <a:cs typeface="Verdana"/>
              </a:rPr>
              <a:t>2,</a:t>
            </a:r>
            <a:r>
              <a:rPr dirty="0" sz="4200" spc="-2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200" spc="-20">
                <a:solidFill>
                  <a:srgbClr val="FFFFFF"/>
                </a:solidFill>
                <a:latin typeface="Verdana"/>
                <a:cs typeface="Verdana"/>
              </a:rPr>
              <a:t>2022</a:t>
            </a:r>
            <a:endParaRPr sz="4200">
              <a:latin typeface="Verdana"/>
              <a:cs typeface="Verdan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-3975" y="2305714"/>
            <a:ext cx="8553450" cy="7981950"/>
            <a:chOff x="-3975" y="2305714"/>
            <a:chExt cx="8553450" cy="798195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975" y="2305714"/>
              <a:ext cx="8552831" cy="7981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59470"/>
              <a:ext cx="7600229" cy="702752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29205" y="7107814"/>
            <a:ext cx="7664811" cy="2419351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1080354" y="972476"/>
            <a:ext cx="647065" cy="904875"/>
          </a:xfrm>
          <a:custGeom>
            <a:avLst/>
            <a:gdLst/>
            <a:ahLst/>
            <a:cxnLst/>
            <a:rect l="l" t="t" r="r" b="b"/>
            <a:pathLst>
              <a:path w="647064" h="904875">
                <a:moveTo>
                  <a:pt x="646735" y="224590"/>
                </a:moveTo>
                <a:lnTo>
                  <a:pt x="0" y="224590"/>
                </a:lnTo>
                <a:lnTo>
                  <a:pt x="322561" y="0"/>
                </a:lnTo>
                <a:lnTo>
                  <a:pt x="646735" y="224590"/>
                </a:lnTo>
                <a:close/>
              </a:path>
              <a:path w="647064" h="904875">
                <a:moveTo>
                  <a:pt x="322561" y="904825"/>
                </a:moveTo>
                <a:lnTo>
                  <a:pt x="33868" y="704470"/>
                </a:lnTo>
                <a:lnTo>
                  <a:pt x="33868" y="295684"/>
                </a:lnTo>
                <a:lnTo>
                  <a:pt x="611254" y="295684"/>
                </a:lnTo>
                <a:lnTo>
                  <a:pt x="611254" y="347388"/>
                </a:lnTo>
                <a:lnTo>
                  <a:pt x="322561" y="347388"/>
                </a:lnTo>
                <a:lnTo>
                  <a:pt x="274294" y="353008"/>
                </a:lnTo>
                <a:lnTo>
                  <a:pt x="229892" y="369000"/>
                </a:lnTo>
                <a:lnTo>
                  <a:pt x="190653" y="394066"/>
                </a:lnTo>
                <a:lnTo>
                  <a:pt x="157875" y="426904"/>
                </a:lnTo>
                <a:lnTo>
                  <a:pt x="132856" y="466214"/>
                </a:lnTo>
                <a:lnTo>
                  <a:pt x="116892" y="510697"/>
                </a:lnTo>
                <a:lnTo>
                  <a:pt x="111282" y="559052"/>
                </a:lnTo>
                <a:lnTo>
                  <a:pt x="116892" y="607407"/>
                </a:lnTo>
                <a:lnTo>
                  <a:pt x="132856" y="651890"/>
                </a:lnTo>
                <a:lnTo>
                  <a:pt x="157875" y="691200"/>
                </a:lnTo>
                <a:lnTo>
                  <a:pt x="190653" y="724038"/>
                </a:lnTo>
                <a:lnTo>
                  <a:pt x="229892" y="749103"/>
                </a:lnTo>
                <a:lnTo>
                  <a:pt x="274294" y="765096"/>
                </a:lnTo>
                <a:lnTo>
                  <a:pt x="322561" y="770716"/>
                </a:lnTo>
                <a:lnTo>
                  <a:pt x="515799" y="770716"/>
                </a:lnTo>
                <a:lnTo>
                  <a:pt x="322561" y="904825"/>
                </a:lnTo>
                <a:close/>
              </a:path>
              <a:path w="647064" h="904875">
                <a:moveTo>
                  <a:pt x="515799" y="770716"/>
                </a:moveTo>
                <a:lnTo>
                  <a:pt x="322561" y="770716"/>
                </a:lnTo>
                <a:lnTo>
                  <a:pt x="370827" y="765096"/>
                </a:lnTo>
                <a:lnTo>
                  <a:pt x="415229" y="749103"/>
                </a:lnTo>
                <a:lnTo>
                  <a:pt x="454467" y="724038"/>
                </a:lnTo>
                <a:lnTo>
                  <a:pt x="487245" y="691200"/>
                </a:lnTo>
                <a:lnTo>
                  <a:pt x="512265" y="651890"/>
                </a:lnTo>
                <a:lnTo>
                  <a:pt x="528228" y="607407"/>
                </a:lnTo>
                <a:lnTo>
                  <a:pt x="533838" y="559052"/>
                </a:lnTo>
                <a:lnTo>
                  <a:pt x="528228" y="510697"/>
                </a:lnTo>
                <a:lnTo>
                  <a:pt x="512265" y="466214"/>
                </a:lnTo>
                <a:lnTo>
                  <a:pt x="487245" y="426904"/>
                </a:lnTo>
                <a:lnTo>
                  <a:pt x="454467" y="394066"/>
                </a:lnTo>
                <a:lnTo>
                  <a:pt x="415229" y="369000"/>
                </a:lnTo>
                <a:lnTo>
                  <a:pt x="370827" y="353008"/>
                </a:lnTo>
                <a:lnTo>
                  <a:pt x="322561" y="347388"/>
                </a:lnTo>
                <a:lnTo>
                  <a:pt x="611254" y="347388"/>
                </a:lnTo>
                <a:lnTo>
                  <a:pt x="611254" y="704470"/>
                </a:lnTo>
                <a:lnTo>
                  <a:pt x="515799" y="770716"/>
                </a:lnTo>
                <a:close/>
              </a:path>
              <a:path w="647064" h="904875">
                <a:moveTo>
                  <a:pt x="322561" y="731938"/>
                </a:moveTo>
                <a:lnTo>
                  <a:pt x="276738" y="725752"/>
                </a:lnTo>
                <a:lnTo>
                  <a:pt x="235529" y="708300"/>
                </a:lnTo>
                <a:lnTo>
                  <a:pt x="200593" y="681244"/>
                </a:lnTo>
                <a:lnTo>
                  <a:pt x="173586" y="646243"/>
                </a:lnTo>
                <a:lnTo>
                  <a:pt x="156166" y="604959"/>
                </a:lnTo>
                <a:lnTo>
                  <a:pt x="149991" y="559052"/>
                </a:lnTo>
                <a:lnTo>
                  <a:pt x="156166" y="513145"/>
                </a:lnTo>
                <a:lnTo>
                  <a:pt x="173586" y="471861"/>
                </a:lnTo>
                <a:lnTo>
                  <a:pt x="200593" y="436861"/>
                </a:lnTo>
                <a:lnTo>
                  <a:pt x="235529" y="409804"/>
                </a:lnTo>
                <a:lnTo>
                  <a:pt x="276738" y="392353"/>
                </a:lnTo>
                <a:lnTo>
                  <a:pt x="322561" y="386166"/>
                </a:lnTo>
                <a:lnTo>
                  <a:pt x="368384" y="392353"/>
                </a:lnTo>
                <a:lnTo>
                  <a:pt x="409593" y="409804"/>
                </a:lnTo>
                <a:lnTo>
                  <a:pt x="444530" y="436861"/>
                </a:lnTo>
                <a:lnTo>
                  <a:pt x="471537" y="471861"/>
                </a:lnTo>
                <a:lnTo>
                  <a:pt x="482419" y="497652"/>
                </a:lnTo>
                <a:lnTo>
                  <a:pt x="448359" y="497652"/>
                </a:lnTo>
                <a:lnTo>
                  <a:pt x="312884" y="533200"/>
                </a:lnTo>
                <a:lnTo>
                  <a:pt x="304820" y="534815"/>
                </a:lnTo>
                <a:lnTo>
                  <a:pt x="303207" y="541279"/>
                </a:lnTo>
                <a:lnTo>
                  <a:pt x="262887" y="643071"/>
                </a:lnTo>
                <a:lnTo>
                  <a:pt x="472875" y="643071"/>
                </a:lnTo>
                <a:lnTo>
                  <a:pt x="471537" y="646243"/>
                </a:lnTo>
                <a:lnTo>
                  <a:pt x="444530" y="681244"/>
                </a:lnTo>
                <a:lnTo>
                  <a:pt x="409593" y="708300"/>
                </a:lnTo>
                <a:lnTo>
                  <a:pt x="368384" y="725752"/>
                </a:lnTo>
                <a:lnTo>
                  <a:pt x="322561" y="731938"/>
                </a:lnTo>
                <a:close/>
              </a:path>
              <a:path w="647064" h="904875">
                <a:moveTo>
                  <a:pt x="472875" y="643071"/>
                </a:moveTo>
                <a:lnTo>
                  <a:pt x="262887" y="643071"/>
                </a:lnTo>
                <a:lnTo>
                  <a:pt x="335464" y="580056"/>
                </a:lnTo>
                <a:lnTo>
                  <a:pt x="448359" y="497652"/>
                </a:lnTo>
                <a:lnTo>
                  <a:pt x="482419" y="497652"/>
                </a:lnTo>
                <a:lnTo>
                  <a:pt x="488956" y="513145"/>
                </a:lnTo>
                <a:lnTo>
                  <a:pt x="495131" y="559052"/>
                </a:lnTo>
                <a:lnTo>
                  <a:pt x="488956" y="604959"/>
                </a:lnTo>
                <a:lnTo>
                  <a:pt x="472875" y="643071"/>
                </a:lnTo>
                <a:close/>
              </a:path>
            </a:pathLst>
          </a:custGeom>
          <a:solidFill>
            <a:srgbClr val="EEF4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2054654" y="1256114"/>
            <a:ext cx="62928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25" b="1">
                <a:solidFill>
                  <a:srgbClr val="FFFFFF"/>
                </a:solidFill>
                <a:latin typeface="Montserrat"/>
                <a:cs typeface="Montserrat"/>
              </a:rPr>
              <a:t>LMC</a:t>
            </a:r>
            <a:endParaRPr sz="2100">
              <a:latin typeface="Montserrat"/>
              <a:cs typeface="Montserrat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2339866" y="7510796"/>
            <a:ext cx="4062095" cy="12827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728470">
              <a:lnSpc>
                <a:spcPct val="100000"/>
              </a:lnSpc>
              <a:spcBef>
                <a:spcPts val="520"/>
              </a:spcBef>
            </a:pPr>
            <a:r>
              <a:rPr dirty="0" sz="2400" spc="55">
                <a:solidFill>
                  <a:srgbClr val="FFFFFF"/>
                </a:solidFill>
                <a:latin typeface="Lucida Sans"/>
                <a:cs typeface="Lucida Sans"/>
              </a:rPr>
              <a:t>David</a:t>
            </a:r>
            <a:r>
              <a:rPr dirty="0" sz="2400" spc="-3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Lucida Sans"/>
                <a:cs typeface="Lucida Sans"/>
              </a:rPr>
              <a:t>Unmacht</a:t>
            </a:r>
            <a:endParaRPr sz="2400">
              <a:latin typeface="Lucida Sans"/>
              <a:cs typeface="Lucida Sans"/>
            </a:endParaRPr>
          </a:p>
          <a:p>
            <a:pPr marL="12700" marR="5080" indent="1325245">
              <a:lnSpc>
                <a:spcPct val="114599"/>
              </a:lnSpc>
            </a:pPr>
            <a:r>
              <a:rPr dirty="0" sz="2400" spc="185">
                <a:solidFill>
                  <a:srgbClr val="FFFFFF"/>
                </a:solidFill>
                <a:latin typeface="Calibri"/>
                <a:cs typeface="Calibri"/>
              </a:rPr>
              <a:t>Executive</a:t>
            </a:r>
            <a:r>
              <a:rPr dirty="0" sz="24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75">
                <a:solidFill>
                  <a:srgbClr val="FFFFFF"/>
                </a:solidFill>
                <a:latin typeface="Calibri"/>
                <a:cs typeface="Calibri"/>
              </a:rPr>
              <a:t>Director </a:t>
            </a:r>
            <a:r>
              <a:rPr dirty="0" sz="2400" spc="260">
                <a:solidFill>
                  <a:srgbClr val="FFFFFF"/>
                </a:solidFill>
                <a:latin typeface="Calibri"/>
                <a:cs typeface="Calibri"/>
              </a:rPr>
              <a:t>League</a:t>
            </a:r>
            <a:r>
              <a:rPr dirty="0" sz="24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6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65">
                <a:solidFill>
                  <a:srgbClr val="FFFFFF"/>
                </a:solidFill>
                <a:latin typeface="Calibri"/>
                <a:cs typeface="Calibri"/>
              </a:rPr>
              <a:t>Minnesota</a:t>
            </a:r>
            <a:r>
              <a:rPr dirty="0" sz="24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0">
                <a:solidFill>
                  <a:srgbClr val="FFFFFF"/>
                </a:solidFill>
                <a:latin typeface="Calibri"/>
                <a:cs typeface="Calibri"/>
              </a:rPr>
              <a:t>Cities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53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056960" y="3711854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8239692" y="3798941"/>
            <a:ext cx="24066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315" b="1">
                <a:solidFill>
                  <a:srgbClr val="FFFFFF"/>
                </a:solidFill>
                <a:latin typeface="Gill Sans MT"/>
                <a:cs typeface="Gill Sans MT"/>
              </a:rPr>
              <a:t>4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8056960" y="97846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056960" y="4622596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8244901" y="4709714"/>
            <a:ext cx="230504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29" b="1">
                <a:solidFill>
                  <a:srgbClr val="FFFFFF"/>
                </a:solidFill>
                <a:latin typeface="Gill Sans MT"/>
                <a:cs typeface="Gill Sans MT"/>
              </a:rPr>
              <a:t>5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8056960" y="1890326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8247282" y="1977435"/>
            <a:ext cx="22542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95" b="1">
                <a:solidFill>
                  <a:srgbClr val="FFFFFF"/>
                </a:solidFill>
                <a:latin typeface="Gill Sans MT"/>
                <a:cs typeface="Gill Sans MT"/>
              </a:rPr>
              <a:t>2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8056960" y="280108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8242520" y="2888193"/>
            <a:ext cx="23495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65" b="1">
                <a:solidFill>
                  <a:srgbClr val="FFFFFF"/>
                </a:solidFill>
                <a:latin typeface="Gill Sans MT"/>
                <a:cs typeface="Gill Sans MT"/>
              </a:rPr>
              <a:t>3</a:t>
            </a:r>
            <a:endParaRPr sz="2500">
              <a:latin typeface="Gill Sans MT"/>
              <a:cs typeface="Gill Sans MT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76201" cy="102869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16000" y="1297383"/>
            <a:ext cx="4175760" cy="5062220"/>
          </a:xfrm>
          <a:prstGeom prst="rect"/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9900"/>
              </a:lnSpc>
              <a:spcBef>
                <a:spcPts val="280"/>
              </a:spcBef>
            </a:pPr>
            <a:r>
              <a:rPr dirty="0" sz="8300" spc="425" b="1">
                <a:latin typeface="Gill Sans MT"/>
                <a:cs typeface="Gill Sans MT"/>
              </a:rPr>
              <a:t>Classic </a:t>
            </a:r>
            <a:r>
              <a:rPr dirty="0" sz="8300" spc="270" b="1">
                <a:latin typeface="Gill Sans MT"/>
                <a:cs typeface="Gill Sans MT"/>
              </a:rPr>
              <a:t>Roles</a:t>
            </a:r>
            <a:r>
              <a:rPr dirty="0" sz="8300" spc="-370" b="1">
                <a:latin typeface="Gill Sans MT"/>
                <a:cs typeface="Gill Sans MT"/>
              </a:rPr>
              <a:t> </a:t>
            </a:r>
            <a:r>
              <a:rPr dirty="0" sz="8300" spc="405" b="1">
                <a:latin typeface="Gill Sans MT"/>
                <a:cs typeface="Gill Sans MT"/>
              </a:rPr>
              <a:t>of </a:t>
            </a:r>
            <a:r>
              <a:rPr dirty="0" sz="8300" spc="395" b="1">
                <a:latin typeface="Gill Sans MT"/>
                <a:cs typeface="Gill Sans MT"/>
              </a:rPr>
              <a:t>a</a:t>
            </a:r>
            <a:r>
              <a:rPr dirty="0" sz="8300" spc="-385" b="1">
                <a:latin typeface="Gill Sans MT"/>
                <a:cs typeface="Gill Sans MT"/>
              </a:rPr>
              <a:t> </a:t>
            </a:r>
            <a:r>
              <a:rPr dirty="0" sz="8300" spc="204" b="1">
                <a:latin typeface="Gill Sans MT"/>
                <a:cs typeface="Gill Sans MT"/>
              </a:rPr>
              <a:t>Policy </a:t>
            </a:r>
            <a:r>
              <a:rPr dirty="0" sz="8300" spc="65" b="1">
                <a:latin typeface="Gill Sans MT"/>
                <a:cs typeface="Gill Sans MT"/>
              </a:rPr>
              <a:t>Board</a:t>
            </a:r>
            <a:endParaRPr sz="8300">
              <a:latin typeface="Gill Sans MT"/>
              <a:cs typeface="Gill Sans MT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271988" y="1094152"/>
            <a:ext cx="7574280" cy="372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5"/>
              </a:lnSpc>
              <a:tabLst>
                <a:tab pos="652145" algn="l"/>
              </a:tabLst>
            </a:pPr>
            <a:r>
              <a:rPr dirty="0" sz="2500" spc="-50" b="1">
                <a:solidFill>
                  <a:srgbClr val="FFFFFF"/>
                </a:solidFill>
                <a:latin typeface="Gill Sans MT"/>
                <a:cs typeface="Gill Sans MT"/>
              </a:rPr>
              <a:t>1</a:t>
            </a:r>
            <a:r>
              <a:rPr dirty="0" sz="2500" b="1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dirty="0" baseline="2469" sz="3375" spc="367">
                <a:solidFill>
                  <a:srgbClr val="FFFFFF"/>
                </a:solidFill>
                <a:latin typeface="Calibri"/>
                <a:cs typeface="Calibri"/>
              </a:rPr>
              <a:t>CREATE</a:t>
            </a:r>
            <a:r>
              <a:rPr dirty="0" baseline="2469" sz="3375" spc="28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2469" sz="3375" spc="37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baseline="2469" sz="3375" spc="28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2469" sz="3375" spc="270">
                <a:solidFill>
                  <a:srgbClr val="FFFFFF"/>
                </a:solidFill>
                <a:latin typeface="Calibri"/>
                <a:cs typeface="Calibri"/>
              </a:rPr>
              <a:t>IDENTIFY</a:t>
            </a:r>
            <a:r>
              <a:rPr dirty="0" baseline="2469" sz="3375" spc="28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2469" sz="3375" spc="352">
                <a:solidFill>
                  <a:srgbClr val="FFFFFF"/>
                </a:solidFill>
                <a:latin typeface="Calibri"/>
                <a:cs typeface="Calibri"/>
              </a:rPr>
              <a:t>EXPECTATIONS</a:t>
            </a:r>
            <a:r>
              <a:rPr dirty="0" baseline="2469" sz="3375" spc="28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2469" sz="3375" spc="442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baseline="2469" sz="3375" spc="28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2469" sz="3375" spc="195">
                <a:solidFill>
                  <a:srgbClr val="FFFFFF"/>
                </a:solidFill>
                <a:latin typeface="Calibri"/>
                <a:cs typeface="Calibri"/>
              </a:rPr>
              <a:t>STAFF</a:t>
            </a:r>
            <a:endParaRPr baseline="2469" sz="3375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928790" y="2030135"/>
            <a:ext cx="7239634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MAKE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45">
                <a:solidFill>
                  <a:srgbClr val="FFFFFF"/>
                </a:solidFill>
                <a:latin typeface="Calibri"/>
                <a:cs typeface="Calibri"/>
              </a:rPr>
              <a:t>COMMITMENT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4">
                <a:solidFill>
                  <a:srgbClr val="FFFFFF"/>
                </a:solidFill>
                <a:latin typeface="Calibri"/>
                <a:cs typeface="Calibri"/>
              </a:rPr>
              <a:t>ROLE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10">
                <a:solidFill>
                  <a:srgbClr val="FFFFFF"/>
                </a:solidFill>
                <a:latin typeface="Calibri"/>
                <a:cs typeface="Calibri"/>
              </a:rPr>
              <a:t>MISSION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928790" y="3846673"/>
            <a:ext cx="6182360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355">
                <a:solidFill>
                  <a:srgbClr val="FFFFFF"/>
                </a:solidFill>
                <a:latin typeface="Calibri"/>
                <a:cs typeface="Calibri"/>
              </a:rPr>
              <a:t>FOCUS</a:t>
            </a:r>
            <a:r>
              <a:rPr dirty="0" sz="225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44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40">
                <a:solidFill>
                  <a:srgbClr val="FFFFFF"/>
                </a:solidFill>
                <a:latin typeface="Calibri"/>
                <a:cs typeface="Calibri"/>
              </a:rPr>
              <a:t>POLICY,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STRATEGY,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10">
                <a:solidFill>
                  <a:srgbClr val="FFFFFF"/>
                </a:solidFill>
                <a:latin typeface="Calibri"/>
                <a:cs typeface="Calibri"/>
              </a:rPr>
              <a:t>VISION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928790" y="4758970"/>
            <a:ext cx="7345045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215">
                <a:solidFill>
                  <a:srgbClr val="FFFFFF"/>
                </a:solidFill>
                <a:latin typeface="Calibri"/>
                <a:cs typeface="Calibri"/>
              </a:rPr>
              <a:t>KEEP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40">
                <a:solidFill>
                  <a:srgbClr val="FFFFFF"/>
                </a:solidFill>
                <a:latin typeface="Calibri"/>
                <a:cs typeface="Calibri"/>
              </a:rPr>
              <a:t>STAFF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0">
                <a:solidFill>
                  <a:srgbClr val="FFFFFF"/>
                </a:solidFill>
                <a:latin typeface="Calibri"/>
                <a:cs typeface="Calibri"/>
              </a:rPr>
              <a:t>ACCOUNTABLE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95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10">
                <a:solidFill>
                  <a:srgbClr val="FFFFFF"/>
                </a:solidFill>
                <a:latin typeface="Calibri"/>
                <a:cs typeface="Calibri"/>
              </a:rPr>
              <a:t>GOALS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95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911538" y="6547415"/>
            <a:ext cx="8690610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245">
                <a:solidFill>
                  <a:srgbClr val="FFFFFF"/>
                </a:solidFill>
                <a:latin typeface="Calibri"/>
                <a:cs typeface="Calibri"/>
              </a:rPr>
              <a:t>CREATE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15">
                <a:solidFill>
                  <a:srgbClr val="FFFFFF"/>
                </a:solidFill>
                <a:latin typeface="Calibri"/>
                <a:cs typeface="Calibri"/>
              </a:rPr>
              <a:t>RESPECTFUL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20">
                <a:solidFill>
                  <a:srgbClr val="FFFFFF"/>
                </a:solidFill>
                <a:latin typeface="Calibri"/>
                <a:cs typeface="Calibri"/>
              </a:rPr>
              <a:t>DECORUM</a:t>
            </a:r>
            <a:r>
              <a:rPr dirty="0" sz="22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4">
                <a:solidFill>
                  <a:srgbClr val="FFFFFF"/>
                </a:solidFill>
                <a:latin typeface="Calibri"/>
                <a:cs typeface="Calibri"/>
              </a:rPr>
              <a:t>OPERATING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25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928790" y="2953423"/>
            <a:ext cx="7391400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235">
                <a:solidFill>
                  <a:srgbClr val="FFFFFF"/>
                </a:solidFill>
                <a:latin typeface="Calibri"/>
                <a:cs typeface="Calibri"/>
              </a:rPr>
              <a:t>DEVELOP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20">
                <a:solidFill>
                  <a:srgbClr val="FFFFFF"/>
                </a:solidFill>
                <a:latin typeface="Calibri"/>
                <a:cs typeface="Calibri"/>
              </a:rPr>
              <a:t>CONSISTENCY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04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95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75">
                <a:solidFill>
                  <a:srgbClr val="FFFFFF"/>
                </a:solidFill>
                <a:latin typeface="Calibri"/>
                <a:cs typeface="Calibri"/>
              </a:rPr>
              <a:t>ACTIONS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911538" y="7304378"/>
            <a:ext cx="7298055" cy="825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2250" spc="235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70">
                <a:solidFill>
                  <a:srgbClr val="FFFFFF"/>
                </a:solidFill>
                <a:latin typeface="Calibri"/>
                <a:cs typeface="Calibri"/>
              </a:rPr>
              <a:t>CONNECTED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75">
                <a:solidFill>
                  <a:srgbClr val="FFFFFF"/>
                </a:solidFill>
                <a:latin typeface="Calibri"/>
                <a:cs typeface="Calibri"/>
              </a:rPr>
              <a:t>CONSTITUENCY,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45">
                <a:solidFill>
                  <a:srgbClr val="FFFFFF"/>
                </a:solidFill>
                <a:latin typeface="Calibri"/>
                <a:cs typeface="Calibri"/>
              </a:rPr>
              <a:t>CITIZENS </a:t>
            </a:r>
            <a:r>
              <a:rPr dirty="0" sz="2250" spc="2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65">
                <a:solidFill>
                  <a:srgbClr val="FFFFFF"/>
                </a:solidFill>
                <a:latin typeface="Calibri"/>
                <a:cs typeface="Calibri"/>
              </a:rPr>
              <a:t>COMMUNITY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911538" y="8500116"/>
            <a:ext cx="8684895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225">
                <a:solidFill>
                  <a:srgbClr val="FFFFFF"/>
                </a:solidFill>
                <a:latin typeface="Calibri"/>
                <a:cs typeface="Calibri"/>
              </a:rPr>
              <a:t>UNDERSTAND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r>
              <a:rPr dirty="0" sz="22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65">
                <a:solidFill>
                  <a:srgbClr val="FFFFFF"/>
                </a:solidFill>
                <a:latin typeface="Calibri"/>
                <a:cs typeface="Calibri"/>
              </a:rPr>
              <a:t>WORKPLACE;</a:t>
            </a:r>
            <a:r>
              <a:rPr dirty="0" sz="22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2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dirty="0" sz="22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dirty="0" sz="22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7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8056960" y="742303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8242372" y="7510156"/>
            <a:ext cx="23558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70" b="1">
                <a:solidFill>
                  <a:srgbClr val="FFFFFF"/>
                </a:solidFill>
                <a:latin typeface="Gill Sans MT"/>
                <a:cs typeface="Gill Sans MT"/>
              </a:rPr>
              <a:t>8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8056960" y="8354354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8242372" y="8441472"/>
            <a:ext cx="23558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70" b="1">
                <a:solidFill>
                  <a:srgbClr val="FFFFFF"/>
                </a:solidFill>
                <a:latin typeface="Gill Sans MT"/>
                <a:cs typeface="Gill Sans MT"/>
              </a:rPr>
              <a:t>9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8056960" y="5533369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8242372" y="5653680"/>
            <a:ext cx="9310370" cy="372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5"/>
              </a:lnSpc>
              <a:tabLst>
                <a:tab pos="698500" algn="l"/>
              </a:tabLst>
            </a:pPr>
            <a:r>
              <a:rPr dirty="0" baseline="1111" sz="3750" spc="315" b="1">
                <a:solidFill>
                  <a:srgbClr val="FFFFFF"/>
                </a:solidFill>
                <a:latin typeface="Gill Sans MT"/>
                <a:cs typeface="Gill Sans MT"/>
              </a:rPr>
              <a:t>6</a:t>
            </a:r>
            <a:r>
              <a:rPr dirty="0" baseline="1111" sz="3750" b="1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dirty="0" sz="2250" spc="215">
                <a:solidFill>
                  <a:srgbClr val="FFFFFF"/>
                </a:solidFill>
                <a:latin typeface="Calibri"/>
                <a:cs typeface="Calibri"/>
              </a:rPr>
              <a:t>KEEP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40">
                <a:solidFill>
                  <a:srgbClr val="FFFFFF"/>
                </a:solidFill>
                <a:latin typeface="Calibri"/>
                <a:cs typeface="Calibri"/>
              </a:rPr>
              <a:t>STAFF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40">
                <a:solidFill>
                  <a:srgbClr val="FFFFFF"/>
                </a:solidFill>
                <a:latin typeface="Calibri"/>
                <a:cs typeface="Calibri"/>
              </a:rPr>
              <a:t>INFORMED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4">
                <a:solidFill>
                  <a:srgbClr val="FFFFFF"/>
                </a:solidFill>
                <a:latin typeface="Calibri"/>
                <a:cs typeface="Calibri"/>
              </a:rPr>
              <a:t>EDUCATED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44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5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70">
                <a:solidFill>
                  <a:srgbClr val="FFFFFF"/>
                </a:solidFill>
                <a:latin typeface="Calibri"/>
                <a:cs typeface="Calibri"/>
              </a:rPr>
              <a:t>OPINIONS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8056960" y="644411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609600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9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800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9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800" y="0"/>
                </a:lnTo>
                <a:lnTo>
                  <a:pt x="354240" y="3989"/>
                </a:lnTo>
                <a:lnTo>
                  <a:pt x="401140" y="15538"/>
                </a:lnTo>
                <a:lnTo>
                  <a:pt x="444873" y="34021"/>
                </a:lnTo>
                <a:lnTo>
                  <a:pt x="484810" y="58808"/>
                </a:lnTo>
                <a:lnTo>
                  <a:pt x="520326" y="89273"/>
                </a:lnTo>
                <a:lnTo>
                  <a:pt x="550791" y="124789"/>
                </a:lnTo>
                <a:lnTo>
                  <a:pt x="575578" y="164726"/>
                </a:lnTo>
                <a:lnTo>
                  <a:pt x="594061" y="208459"/>
                </a:lnTo>
                <a:lnTo>
                  <a:pt x="605610" y="255359"/>
                </a:lnTo>
                <a:lnTo>
                  <a:pt x="609600" y="304800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800" y="609600"/>
                </a:lnTo>
                <a:close/>
              </a:path>
            </a:pathLst>
          </a:custGeom>
          <a:solidFill>
            <a:srgbClr val="43C6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8252789" y="6531230"/>
            <a:ext cx="214629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05" b="1">
                <a:solidFill>
                  <a:srgbClr val="FFFFFF"/>
                </a:solidFill>
                <a:latin typeface="Gill Sans MT"/>
                <a:cs typeface="Gill Sans MT"/>
              </a:rPr>
              <a:t>7</a:t>
            </a:r>
            <a:endParaRPr sz="25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"/>
            <a:ext cx="18288000" cy="10278110"/>
            <a:chOff x="0" y="1"/>
            <a:chExt cx="18288000" cy="102781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7749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1007" y="7310353"/>
              <a:ext cx="4856719" cy="153352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53035" y="4458217"/>
              <a:ext cx="4856719" cy="153352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3256" y="3719535"/>
              <a:ext cx="4856719" cy="153352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8736" y="1072941"/>
              <a:ext cx="4856719" cy="153352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2426" y="6057168"/>
              <a:ext cx="4856719" cy="153352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89876" y="7723479"/>
              <a:ext cx="4856719" cy="1533524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790692" y="7521647"/>
            <a:ext cx="3840479" cy="106997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080" indent="553085">
              <a:lnSpc>
                <a:spcPts val="3900"/>
              </a:lnSpc>
              <a:spcBef>
                <a:spcPts val="580"/>
              </a:spcBef>
            </a:pPr>
            <a:r>
              <a:rPr dirty="0" sz="3600" b="1">
                <a:solidFill>
                  <a:srgbClr val="FFFFFF"/>
                </a:solidFill>
                <a:latin typeface="Gill Sans MT"/>
                <a:cs typeface="Gill Sans MT"/>
              </a:rPr>
              <a:t>Be</a:t>
            </a:r>
            <a:r>
              <a:rPr dirty="0" sz="3600" spc="-150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90" b="1">
                <a:solidFill>
                  <a:srgbClr val="FFFFFF"/>
                </a:solidFill>
                <a:latin typeface="Gill Sans MT"/>
                <a:cs typeface="Gill Sans MT"/>
              </a:rPr>
              <a:t>willing</a:t>
            </a:r>
            <a:r>
              <a:rPr dirty="0" sz="3600" spc="-150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-25" b="1">
                <a:solidFill>
                  <a:srgbClr val="FFFFFF"/>
                </a:solidFill>
                <a:latin typeface="Gill Sans MT"/>
                <a:cs typeface="Gill Sans MT"/>
              </a:rPr>
              <a:t>to </a:t>
            </a:r>
            <a:r>
              <a:rPr dirty="0" sz="3600" spc="95" b="1">
                <a:solidFill>
                  <a:srgbClr val="FFFFFF"/>
                </a:solidFill>
                <a:latin typeface="Gill Sans MT"/>
                <a:cs typeface="Gill Sans MT"/>
              </a:rPr>
              <a:t>deliver</a:t>
            </a:r>
            <a:r>
              <a:rPr dirty="0" sz="3600" spc="-15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175" b="1">
                <a:solidFill>
                  <a:srgbClr val="FFFFFF"/>
                </a:solidFill>
                <a:latin typeface="Gill Sans MT"/>
                <a:cs typeface="Gill Sans MT"/>
              </a:rPr>
              <a:t>bad</a:t>
            </a:r>
            <a:r>
              <a:rPr dirty="0" sz="3600" spc="-15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225" b="1">
                <a:solidFill>
                  <a:srgbClr val="FFFFFF"/>
                </a:solidFill>
                <a:latin typeface="Gill Sans MT"/>
                <a:cs typeface="Gill Sans MT"/>
              </a:rPr>
              <a:t>news</a:t>
            </a:r>
            <a:endParaRPr sz="3600">
              <a:latin typeface="Gill Sans MT"/>
              <a:cs typeface="Gill Sans MT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3740941" y="4670018"/>
            <a:ext cx="2483485" cy="106934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236220" marR="5080" indent="-224154">
              <a:lnSpc>
                <a:spcPts val="3900"/>
              </a:lnSpc>
              <a:spcBef>
                <a:spcPts val="580"/>
              </a:spcBef>
            </a:pPr>
            <a:r>
              <a:rPr dirty="0" sz="3600" spc="85" b="1">
                <a:solidFill>
                  <a:srgbClr val="FFFFFF"/>
                </a:solidFill>
                <a:latin typeface="Gill Sans MT"/>
                <a:cs typeface="Gill Sans MT"/>
              </a:rPr>
              <a:t>Listen</a:t>
            </a:r>
            <a:r>
              <a:rPr dirty="0" sz="3600" spc="-170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50" b="1">
                <a:solidFill>
                  <a:srgbClr val="FFFFFF"/>
                </a:solidFill>
                <a:latin typeface="Gill Sans MT"/>
                <a:cs typeface="Gill Sans MT"/>
              </a:rPr>
              <a:t>with </a:t>
            </a:r>
            <a:r>
              <a:rPr dirty="0" sz="3600" spc="40" b="1">
                <a:solidFill>
                  <a:srgbClr val="FFFFFF"/>
                </a:solidFill>
                <a:latin typeface="Gill Sans MT"/>
                <a:cs typeface="Gill Sans MT"/>
              </a:rPr>
              <a:t>intention</a:t>
            </a:r>
            <a:endParaRPr sz="3600">
              <a:latin typeface="Gill Sans MT"/>
              <a:cs typeface="Gill Sans MT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855534" y="3931304"/>
            <a:ext cx="2955290" cy="106934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080" indent="144145">
              <a:lnSpc>
                <a:spcPts val="3900"/>
              </a:lnSpc>
              <a:spcBef>
                <a:spcPts val="580"/>
              </a:spcBef>
            </a:pPr>
            <a:r>
              <a:rPr dirty="0" sz="3600" b="1">
                <a:solidFill>
                  <a:srgbClr val="FFFFFF"/>
                </a:solidFill>
                <a:latin typeface="Gill Sans MT"/>
                <a:cs typeface="Gill Sans MT"/>
              </a:rPr>
              <a:t>Remain</a:t>
            </a:r>
            <a:r>
              <a:rPr dirty="0" sz="3600" spc="1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80" b="1">
                <a:solidFill>
                  <a:srgbClr val="FFFFFF"/>
                </a:solidFill>
                <a:latin typeface="Gill Sans MT"/>
                <a:cs typeface="Gill Sans MT"/>
              </a:rPr>
              <a:t>fair </a:t>
            </a:r>
            <a:r>
              <a:rPr dirty="0" sz="3600" spc="155" b="1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dirty="0" sz="3600" spc="-170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Gill Sans MT"/>
                <a:cs typeface="Gill Sans MT"/>
              </a:rPr>
              <a:t>impartial</a:t>
            </a:r>
            <a:endParaRPr sz="3600">
              <a:latin typeface="Gill Sans MT"/>
              <a:cs typeface="Gill Sans MT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375660" y="6269414"/>
            <a:ext cx="2253615" cy="106934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12700" marR="5080" indent="157480">
              <a:lnSpc>
                <a:spcPts val="3900"/>
              </a:lnSpc>
              <a:spcBef>
                <a:spcPts val="575"/>
              </a:spcBef>
            </a:pPr>
            <a:r>
              <a:rPr dirty="0" sz="3600" b="1">
                <a:solidFill>
                  <a:srgbClr val="FFFFFF"/>
                </a:solidFill>
                <a:latin typeface="Gill Sans MT"/>
                <a:cs typeface="Gill Sans MT"/>
              </a:rPr>
              <a:t>Be</a:t>
            </a:r>
            <a:r>
              <a:rPr dirty="0" sz="3600" spc="-170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105" b="1">
                <a:solidFill>
                  <a:srgbClr val="FFFFFF"/>
                </a:solidFill>
                <a:latin typeface="Gill Sans MT"/>
                <a:cs typeface="Gill Sans MT"/>
              </a:rPr>
              <a:t>open </a:t>
            </a:r>
            <a:r>
              <a:rPr dirty="0" sz="3600" b="1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dirty="0" sz="3600" spc="-18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185" b="1">
                <a:solidFill>
                  <a:srgbClr val="FFFFFF"/>
                </a:solidFill>
                <a:latin typeface="Gill Sans MT"/>
                <a:cs typeface="Gill Sans MT"/>
              </a:rPr>
              <a:t>change</a:t>
            </a:r>
            <a:endParaRPr sz="3600">
              <a:latin typeface="Gill Sans MT"/>
              <a:cs typeface="Gill Sans MT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952253" y="1262244"/>
            <a:ext cx="2967355" cy="110426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12700" marR="5080" indent="308610">
              <a:lnSpc>
                <a:spcPts val="4050"/>
              </a:lnSpc>
              <a:spcBef>
                <a:spcPts val="560"/>
              </a:spcBef>
            </a:pPr>
            <a:r>
              <a:rPr dirty="0" sz="3700" spc="65" b="1">
                <a:solidFill>
                  <a:srgbClr val="FFFFFF"/>
                </a:solidFill>
                <a:latin typeface="Gill Sans MT"/>
                <a:cs typeface="Gill Sans MT"/>
              </a:rPr>
              <a:t>Live</a:t>
            </a:r>
            <a:r>
              <a:rPr dirty="0" sz="3700" spc="-16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700" spc="235" b="1">
                <a:solidFill>
                  <a:srgbClr val="FFFFFF"/>
                </a:solidFill>
                <a:latin typeface="Gill Sans MT"/>
                <a:cs typeface="Gill Sans MT"/>
              </a:rPr>
              <a:t>by</a:t>
            </a:r>
            <a:r>
              <a:rPr dirty="0" sz="3700" spc="-16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700" spc="70" b="1">
                <a:solidFill>
                  <a:srgbClr val="FFFFFF"/>
                </a:solidFill>
                <a:latin typeface="Gill Sans MT"/>
                <a:cs typeface="Gill Sans MT"/>
              </a:rPr>
              <a:t>no </a:t>
            </a:r>
            <a:r>
              <a:rPr dirty="0" sz="3700" spc="155" b="1">
                <a:solidFill>
                  <a:srgbClr val="FFFFFF"/>
                </a:solidFill>
                <a:latin typeface="Gill Sans MT"/>
                <a:cs typeface="Gill Sans MT"/>
              </a:rPr>
              <a:t>surprise</a:t>
            </a:r>
            <a:r>
              <a:rPr dirty="0" sz="3700" spc="-13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700" spc="30" b="1">
                <a:solidFill>
                  <a:srgbClr val="FFFFFF"/>
                </a:solidFill>
                <a:latin typeface="Gill Sans MT"/>
                <a:cs typeface="Gill Sans MT"/>
              </a:rPr>
              <a:t>rule</a:t>
            </a:r>
            <a:endParaRPr sz="370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337131" y="977900"/>
            <a:ext cx="6127115" cy="3172460"/>
          </a:xfrm>
          <a:prstGeom prst="rect"/>
        </p:spPr>
        <p:txBody>
          <a:bodyPr wrap="square" lIns="0" tIns="29209" rIns="0" bIns="0" rtlCol="0" vert="horz">
            <a:spAutoFit/>
          </a:bodyPr>
          <a:lstStyle/>
          <a:p>
            <a:pPr marL="12700" marR="5080">
              <a:lnSpc>
                <a:spcPts val="8250"/>
              </a:lnSpc>
              <a:spcBef>
                <a:spcPts val="229"/>
              </a:spcBef>
            </a:pPr>
            <a:r>
              <a:rPr dirty="0" sz="6900" b="1">
                <a:solidFill>
                  <a:srgbClr val="000000"/>
                </a:solidFill>
                <a:latin typeface="Gill Sans MT"/>
                <a:cs typeface="Gill Sans MT"/>
              </a:rPr>
              <a:t>Forty</a:t>
            </a:r>
            <a:r>
              <a:rPr dirty="0" sz="6900" spc="-240" b="1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dirty="0" sz="6900" spc="295" b="1">
                <a:solidFill>
                  <a:srgbClr val="000000"/>
                </a:solidFill>
                <a:latin typeface="Gill Sans MT"/>
                <a:cs typeface="Gill Sans MT"/>
              </a:rPr>
              <a:t>Years</a:t>
            </a:r>
            <a:r>
              <a:rPr dirty="0" sz="6900" spc="-235" b="1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dirty="0" sz="6900" spc="335" b="1">
                <a:solidFill>
                  <a:srgbClr val="000000"/>
                </a:solidFill>
                <a:latin typeface="Gill Sans MT"/>
                <a:cs typeface="Gill Sans MT"/>
              </a:rPr>
              <a:t>of </a:t>
            </a:r>
            <a:r>
              <a:rPr dirty="0" sz="6900" b="1">
                <a:solidFill>
                  <a:srgbClr val="000000"/>
                </a:solidFill>
                <a:latin typeface="Gill Sans MT"/>
                <a:cs typeface="Gill Sans MT"/>
              </a:rPr>
              <a:t>Working</a:t>
            </a:r>
            <a:r>
              <a:rPr dirty="0" sz="6900" spc="-290" b="1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dirty="0" sz="6900" spc="-20" b="1">
                <a:solidFill>
                  <a:srgbClr val="000000"/>
                </a:solidFill>
                <a:latin typeface="Gill Sans MT"/>
                <a:cs typeface="Gill Sans MT"/>
              </a:rPr>
              <a:t>With </a:t>
            </a:r>
            <a:r>
              <a:rPr dirty="0" sz="6900" spc="195" b="1">
                <a:solidFill>
                  <a:srgbClr val="000000"/>
                </a:solidFill>
                <a:latin typeface="Gill Sans MT"/>
                <a:cs typeface="Gill Sans MT"/>
              </a:rPr>
              <a:t>Boards</a:t>
            </a:r>
            <a:endParaRPr sz="6900">
              <a:latin typeface="Gill Sans MT"/>
              <a:cs typeface="Gill Sans MT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2811745" y="7945266"/>
            <a:ext cx="3996690" cy="106934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736600" marR="5080" indent="-724535">
              <a:lnSpc>
                <a:spcPts val="3900"/>
              </a:lnSpc>
              <a:spcBef>
                <a:spcPts val="575"/>
              </a:spcBef>
            </a:pPr>
            <a:r>
              <a:rPr dirty="0" sz="3600" b="1">
                <a:solidFill>
                  <a:srgbClr val="FFFFFF"/>
                </a:solidFill>
                <a:latin typeface="Gill Sans MT"/>
                <a:cs typeface="Gill Sans MT"/>
              </a:rPr>
              <a:t>Create</a:t>
            </a:r>
            <a:r>
              <a:rPr dirty="0" sz="3600" spc="-60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170" b="1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dirty="0" sz="3600" spc="-5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3600" spc="120" b="1">
                <a:solidFill>
                  <a:srgbClr val="FFFFFF"/>
                </a:solidFill>
                <a:latin typeface="Gill Sans MT"/>
                <a:cs typeface="Gill Sans MT"/>
              </a:rPr>
              <a:t>personal </a:t>
            </a:r>
            <a:r>
              <a:rPr dirty="0" sz="3600" spc="105" b="1">
                <a:solidFill>
                  <a:srgbClr val="FFFFFF"/>
                </a:solidFill>
                <a:latin typeface="Gill Sans MT"/>
                <a:cs typeface="Gill Sans MT"/>
              </a:rPr>
              <a:t>connection</a:t>
            </a:r>
            <a:endParaRPr sz="36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039029" y="2090312"/>
            <a:ext cx="17653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95" b="1">
                <a:solidFill>
                  <a:srgbClr val="FFFFFF"/>
                </a:solidFill>
                <a:latin typeface="Gill Sans MT"/>
                <a:cs typeface="Gill Sans MT"/>
              </a:rPr>
              <a:t>1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011942" y="5734452"/>
            <a:ext cx="230504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29" b="1">
                <a:solidFill>
                  <a:srgbClr val="FFFFFF"/>
                </a:solidFill>
                <a:latin typeface="Gill Sans MT"/>
                <a:cs typeface="Gill Sans MT"/>
              </a:rPr>
              <a:t>5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014323" y="3002170"/>
            <a:ext cx="22542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95" b="1">
                <a:solidFill>
                  <a:srgbClr val="FFFFFF"/>
                </a:solidFill>
                <a:latin typeface="Gill Sans MT"/>
                <a:cs typeface="Gill Sans MT"/>
              </a:rPr>
              <a:t>2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009561" y="3912937"/>
            <a:ext cx="23495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65" b="1">
                <a:solidFill>
                  <a:srgbClr val="FFFFFF"/>
                </a:solidFill>
                <a:latin typeface="Gill Sans MT"/>
                <a:cs typeface="Gill Sans MT"/>
              </a:rPr>
              <a:t>3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1313195"/>
            <a:ext cx="5183505" cy="2486660"/>
          </a:xfrm>
          <a:prstGeom prst="rect"/>
        </p:spPr>
        <p:txBody>
          <a:bodyPr wrap="square" lIns="0" tIns="29209" rIns="0" bIns="0" rtlCol="0" vert="horz">
            <a:spAutoFit/>
          </a:bodyPr>
          <a:lstStyle/>
          <a:p>
            <a:pPr marL="12700" marR="5080">
              <a:lnSpc>
                <a:spcPts val="6450"/>
              </a:lnSpc>
              <a:spcBef>
                <a:spcPts val="229"/>
              </a:spcBef>
            </a:pPr>
            <a:r>
              <a:rPr dirty="0" sz="5400" spc="160" b="1">
                <a:latin typeface="Gill Sans MT"/>
                <a:cs typeface="Gill Sans MT"/>
              </a:rPr>
              <a:t>Considerations </a:t>
            </a:r>
            <a:r>
              <a:rPr dirty="0" sz="5400" spc="145" b="1">
                <a:latin typeface="Gill Sans MT"/>
                <a:cs typeface="Gill Sans MT"/>
              </a:rPr>
              <a:t>for</a:t>
            </a:r>
            <a:r>
              <a:rPr dirty="0" sz="5400" spc="-240" b="1">
                <a:latin typeface="Gill Sans MT"/>
                <a:cs typeface="Gill Sans MT"/>
              </a:rPr>
              <a:t> </a:t>
            </a:r>
            <a:r>
              <a:rPr dirty="0" sz="5400" spc="210" b="1">
                <a:latin typeface="Gill Sans MT"/>
                <a:cs typeface="Gill Sans MT"/>
              </a:rPr>
              <a:t>Effective </a:t>
            </a:r>
            <a:r>
              <a:rPr dirty="0" sz="5400" spc="140" b="1">
                <a:latin typeface="Gill Sans MT"/>
                <a:cs typeface="Gill Sans MT"/>
              </a:rPr>
              <a:t>Engagement</a:t>
            </a:r>
            <a:endParaRPr sz="5400">
              <a:latin typeface="Gill Sans MT"/>
              <a:cs typeface="Gill Sans MT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009413" y="6645194"/>
            <a:ext cx="23558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70" b="1">
                <a:solidFill>
                  <a:srgbClr val="FFFFFF"/>
                </a:solidFill>
                <a:latin typeface="Gill Sans MT"/>
                <a:cs typeface="Gill Sans MT"/>
              </a:rPr>
              <a:t>6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019830" y="7555967"/>
            <a:ext cx="214629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05" b="1">
                <a:solidFill>
                  <a:srgbClr val="FFFFFF"/>
                </a:solidFill>
                <a:latin typeface="Gill Sans MT"/>
                <a:cs typeface="Gill Sans MT"/>
              </a:rPr>
              <a:t>7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801628" y="2095823"/>
            <a:ext cx="7155815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235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4">
                <a:solidFill>
                  <a:srgbClr val="FFFFFF"/>
                </a:solidFill>
                <a:latin typeface="Calibri"/>
                <a:cs typeface="Calibri"/>
              </a:rPr>
              <a:t>CLEAR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04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7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4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04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15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65">
                <a:solidFill>
                  <a:srgbClr val="FFFFFF"/>
                </a:solidFill>
                <a:latin typeface="Calibri"/>
                <a:cs typeface="Calibri"/>
              </a:rPr>
              <a:t>BOARD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801628" y="3980755"/>
            <a:ext cx="9070340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360">
                <a:solidFill>
                  <a:srgbClr val="FFFFFF"/>
                </a:solidFill>
                <a:latin typeface="Calibri"/>
                <a:cs typeface="Calibri"/>
              </a:rPr>
              <a:t>KNOW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35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4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5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75">
                <a:solidFill>
                  <a:srgbClr val="FFFFFF"/>
                </a:solidFill>
                <a:latin typeface="Calibri"/>
                <a:cs typeface="Calibri"/>
              </a:rPr>
              <a:t>BOARD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50">
                <a:solidFill>
                  <a:srgbClr val="FFFFFF"/>
                </a:solidFill>
                <a:latin typeface="Calibri"/>
                <a:cs typeface="Calibri"/>
              </a:rPr>
              <a:t>(POLICY/OPERATIONAL)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006733" y="4852254"/>
            <a:ext cx="8552815" cy="372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5"/>
              </a:lnSpc>
              <a:tabLst>
                <a:tab pos="785495" algn="l"/>
              </a:tabLst>
            </a:pPr>
            <a:r>
              <a:rPr dirty="0" sz="2500" spc="250" b="1">
                <a:solidFill>
                  <a:srgbClr val="FFFFFF"/>
                </a:solidFill>
                <a:latin typeface="Gill Sans MT"/>
                <a:cs typeface="Gill Sans MT"/>
              </a:rPr>
              <a:t>4</a:t>
            </a:r>
            <a:r>
              <a:rPr dirty="0" sz="2500" b="1">
                <a:solidFill>
                  <a:srgbClr val="FFFFFF"/>
                </a:solidFill>
                <a:latin typeface="Gill Sans MT"/>
                <a:cs typeface="Gill Sans MT"/>
              </a:rPr>
              <a:t>	</a:t>
            </a:r>
            <a:r>
              <a:rPr dirty="0" sz="2250" spc="225">
                <a:solidFill>
                  <a:srgbClr val="FFFFFF"/>
                </a:solidFill>
                <a:latin typeface="Calibri"/>
                <a:cs typeface="Calibri"/>
              </a:rPr>
              <a:t>UNDERSTAND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250" spc="275">
                <a:solidFill>
                  <a:srgbClr val="FFFFFF"/>
                </a:solidFill>
                <a:latin typeface="Calibri"/>
                <a:cs typeface="Calibri"/>
              </a:rPr>
              <a:t>POWER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4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70">
                <a:solidFill>
                  <a:srgbClr val="FFFFFF"/>
                </a:solidFill>
                <a:latin typeface="Calibri"/>
                <a:cs typeface="Calibri"/>
              </a:rPr>
              <a:t>COLLECTIVE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45">
                <a:solidFill>
                  <a:srgbClr val="FFFFFF"/>
                </a:solidFill>
                <a:latin typeface="Calibri"/>
                <a:cs typeface="Calibri"/>
              </a:rPr>
              <a:t>INFLUENCE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758285" y="5746156"/>
            <a:ext cx="6754495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235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15">
                <a:solidFill>
                  <a:srgbClr val="FFFFFF"/>
                </a:solidFill>
                <a:latin typeface="Calibri"/>
                <a:cs typeface="Calibri"/>
              </a:rPr>
              <a:t>WILLING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75">
                <a:solidFill>
                  <a:srgbClr val="FFFFFF"/>
                </a:solidFill>
                <a:latin typeface="Calibri"/>
                <a:cs typeface="Calibri"/>
              </a:rPr>
              <a:t>INVEST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04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8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75">
                <a:solidFill>
                  <a:srgbClr val="FFFFFF"/>
                </a:solidFill>
                <a:latin typeface="Calibri"/>
                <a:cs typeface="Calibri"/>
              </a:rPr>
              <a:t>PROCESSES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758285" y="6683447"/>
            <a:ext cx="6036945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235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4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10">
                <a:solidFill>
                  <a:srgbClr val="FFFFFF"/>
                </a:solidFill>
                <a:latin typeface="Calibri"/>
                <a:cs typeface="Calibri"/>
              </a:rPr>
              <a:t>EFFECTIVE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FACILITATOR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6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 LIAISON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779957" y="3047944"/>
            <a:ext cx="7960995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360">
                <a:solidFill>
                  <a:srgbClr val="FFFFFF"/>
                </a:solidFill>
                <a:latin typeface="Calibri"/>
                <a:cs typeface="Calibri"/>
              </a:rPr>
              <a:t>KNOW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95">
                <a:solidFill>
                  <a:srgbClr val="FFFFFF"/>
                </a:solidFill>
                <a:latin typeface="Calibri"/>
                <a:cs typeface="Calibri"/>
              </a:rPr>
              <a:t>MOTIVES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95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80">
                <a:solidFill>
                  <a:srgbClr val="FFFFFF"/>
                </a:solidFill>
                <a:latin typeface="Calibri"/>
                <a:cs typeface="Calibri"/>
              </a:rPr>
              <a:t>WHY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75">
                <a:solidFill>
                  <a:srgbClr val="FFFFFF"/>
                </a:solidFill>
                <a:latin typeface="Calibri"/>
                <a:cs typeface="Calibri"/>
              </a:rPr>
              <a:t>BOARD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0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SERVE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758285" y="7568647"/>
            <a:ext cx="7275195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295">
                <a:solidFill>
                  <a:srgbClr val="FFFFFF"/>
                </a:solidFill>
                <a:latin typeface="Calibri"/>
                <a:cs typeface="Calibri"/>
              </a:rPr>
              <a:t>CHALLENGE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5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75">
                <a:solidFill>
                  <a:srgbClr val="FFFFFF"/>
                </a:solidFill>
                <a:latin typeface="Calibri"/>
                <a:cs typeface="Calibri"/>
              </a:rPr>
              <a:t>BOARD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3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70">
                <a:solidFill>
                  <a:srgbClr val="FFFFFF"/>
                </a:solidFill>
                <a:latin typeface="Calibri"/>
                <a:cs typeface="Calibri"/>
              </a:rPr>
              <a:t>LEAD;</a:t>
            </a:r>
            <a:r>
              <a:rPr dirty="0" sz="22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25">
                <a:solidFill>
                  <a:srgbClr val="FFFFFF"/>
                </a:solidFill>
                <a:latin typeface="Calibri"/>
                <a:cs typeface="Calibri"/>
              </a:rPr>
              <a:t>LET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190">
                <a:solidFill>
                  <a:srgbClr val="FFFFFF"/>
                </a:solidFill>
                <a:latin typeface="Calibri"/>
                <a:cs typeface="Calibri"/>
              </a:rPr>
              <a:t>THEM</a:t>
            </a:r>
            <a:r>
              <a:rPr dirty="0" sz="225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200">
                <a:solidFill>
                  <a:srgbClr val="FFFFFF"/>
                </a:solidFill>
                <a:latin typeface="Calibri"/>
                <a:cs typeface="Calibri"/>
              </a:rPr>
              <a:t>WIN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6830059"/>
            <a:ext cx="4985385" cy="241427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6595"/>
              </a:lnSpc>
              <a:spcBef>
                <a:spcPts val="100"/>
              </a:spcBef>
            </a:pPr>
            <a:r>
              <a:rPr dirty="0" sz="6300" spc="50" b="1">
                <a:latin typeface="Gill Sans MT"/>
                <a:cs typeface="Gill Sans MT"/>
              </a:rPr>
              <a:t>Board</a:t>
            </a:r>
            <a:endParaRPr sz="6300">
              <a:latin typeface="Gill Sans MT"/>
              <a:cs typeface="Gill Sans MT"/>
            </a:endParaRPr>
          </a:p>
          <a:p>
            <a:pPr marL="12700" marR="5080">
              <a:lnSpc>
                <a:spcPct val="74400"/>
              </a:lnSpc>
              <a:spcBef>
                <a:spcPts val="965"/>
              </a:spcBef>
            </a:pPr>
            <a:r>
              <a:rPr dirty="0" sz="6300" spc="170" b="1">
                <a:latin typeface="Gill Sans MT"/>
                <a:cs typeface="Gill Sans MT"/>
              </a:rPr>
              <a:t>Engagement </a:t>
            </a:r>
            <a:r>
              <a:rPr dirty="0" sz="6300" spc="55" b="1">
                <a:latin typeface="Gill Sans MT"/>
                <a:cs typeface="Gill Sans MT"/>
              </a:rPr>
              <a:t>Matrix</a:t>
            </a:r>
            <a:endParaRPr sz="6300">
              <a:latin typeface="Gill Sans MT"/>
              <a:cs typeface="Gill Sans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16000" y="983964"/>
            <a:ext cx="1511935" cy="372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50" spc="35">
                <a:solidFill>
                  <a:srgbClr val="FFFFFF"/>
                </a:solidFill>
                <a:latin typeface="Lucida Sans"/>
                <a:cs typeface="Lucida Sans"/>
              </a:rPr>
              <a:t>HANDOUT</a:t>
            </a:r>
            <a:endParaRPr sz="22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0"/>
            <a:ext cx="18265761" cy="10277475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0016490" cy="10287000"/>
            <a:chOff x="0" y="0"/>
            <a:chExt cx="1001649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749672" cy="10286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8607429" cy="10286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5252" y="2064350"/>
              <a:ext cx="1694840" cy="169556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8125175" y="2220766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1381125"/>
                  </a:moveTo>
                  <a:lnTo>
                    <a:pt x="643282" y="1379531"/>
                  </a:lnTo>
                  <a:lnTo>
                    <a:pt x="596857" y="1374820"/>
                  </a:lnTo>
                  <a:lnTo>
                    <a:pt x="551390" y="1367095"/>
                  </a:lnTo>
                  <a:lnTo>
                    <a:pt x="506983" y="1356457"/>
                  </a:lnTo>
                  <a:lnTo>
                    <a:pt x="463741" y="1343010"/>
                  </a:lnTo>
                  <a:lnTo>
                    <a:pt x="421764" y="1326857"/>
                  </a:lnTo>
                  <a:lnTo>
                    <a:pt x="381157" y="1308100"/>
                  </a:lnTo>
                  <a:lnTo>
                    <a:pt x="342022" y="1286842"/>
                  </a:lnTo>
                  <a:lnTo>
                    <a:pt x="304462" y="1263187"/>
                  </a:lnTo>
                  <a:lnTo>
                    <a:pt x="268580" y="1237237"/>
                  </a:lnTo>
                  <a:lnTo>
                    <a:pt x="234479" y="1209095"/>
                  </a:lnTo>
                  <a:lnTo>
                    <a:pt x="202261" y="1178863"/>
                  </a:lnTo>
                  <a:lnTo>
                    <a:pt x="172029" y="1146645"/>
                  </a:lnTo>
                  <a:lnTo>
                    <a:pt x="143887" y="1112544"/>
                  </a:lnTo>
                  <a:lnTo>
                    <a:pt x="117937" y="1076662"/>
                  </a:lnTo>
                  <a:lnTo>
                    <a:pt x="94282" y="1039102"/>
                  </a:lnTo>
                  <a:lnTo>
                    <a:pt x="73024" y="999967"/>
                  </a:lnTo>
                  <a:lnTo>
                    <a:pt x="54267" y="959360"/>
                  </a:lnTo>
                  <a:lnTo>
                    <a:pt x="38114" y="917384"/>
                  </a:lnTo>
                  <a:lnTo>
                    <a:pt x="24667" y="874141"/>
                  </a:lnTo>
                  <a:lnTo>
                    <a:pt x="14029" y="829734"/>
                  </a:lnTo>
                  <a:lnTo>
                    <a:pt x="6304" y="784267"/>
                  </a:lnTo>
                  <a:lnTo>
                    <a:pt x="1593" y="737842"/>
                  </a:lnTo>
                  <a:lnTo>
                    <a:pt x="0" y="690562"/>
                  </a:lnTo>
                  <a:lnTo>
                    <a:pt x="1593" y="643282"/>
                  </a:lnTo>
                  <a:lnTo>
                    <a:pt x="6304" y="596857"/>
                  </a:lnTo>
                  <a:lnTo>
                    <a:pt x="14029" y="551390"/>
                  </a:lnTo>
                  <a:lnTo>
                    <a:pt x="24667" y="506983"/>
                  </a:lnTo>
                  <a:lnTo>
                    <a:pt x="38114" y="463741"/>
                  </a:lnTo>
                  <a:lnTo>
                    <a:pt x="54267" y="421764"/>
                  </a:lnTo>
                  <a:lnTo>
                    <a:pt x="73024" y="381157"/>
                  </a:lnTo>
                  <a:lnTo>
                    <a:pt x="94282" y="342022"/>
                  </a:lnTo>
                  <a:lnTo>
                    <a:pt x="117937" y="304462"/>
                  </a:lnTo>
                  <a:lnTo>
                    <a:pt x="143887" y="268580"/>
                  </a:lnTo>
                  <a:lnTo>
                    <a:pt x="172029" y="234479"/>
                  </a:lnTo>
                  <a:lnTo>
                    <a:pt x="202261" y="202261"/>
                  </a:lnTo>
                  <a:lnTo>
                    <a:pt x="234479" y="172029"/>
                  </a:lnTo>
                  <a:lnTo>
                    <a:pt x="268580" y="143887"/>
                  </a:lnTo>
                  <a:lnTo>
                    <a:pt x="304462" y="117937"/>
                  </a:lnTo>
                  <a:lnTo>
                    <a:pt x="342022" y="94282"/>
                  </a:lnTo>
                  <a:lnTo>
                    <a:pt x="381157" y="73024"/>
                  </a:lnTo>
                  <a:lnTo>
                    <a:pt x="421764" y="54267"/>
                  </a:lnTo>
                  <a:lnTo>
                    <a:pt x="463741" y="38114"/>
                  </a:lnTo>
                  <a:lnTo>
                    <a:pt x="506983" y="24667"/>
                  </a:lnTo>
                  <a:lnTo>
                    <a:pt x="551390" y="14029"/>
                  </a:lnTo>
                  <a:lnTo>
                    <a:pt x="596857" y="6304"/>
                  </a:lnTo>
                  <a:lnTo>
                    <a:pt x="643282" y="1593"/>
                  </a:lnTo>
                  <a:lnTo>
                    <a:pt x="690562" y="0"/>
                  </a:lnTo>
                  <a:lnTo>
                    <a:pt x="737842" y="1593"/>
                  </a:lnTo>
                  <a:lnTo>
                    <a:pt x="784267" y="6304"/>
                  </a:lnTo>
                  <a:lnTo>
                    <a:pt x="829734" y="14029"/>
                  </a:lnTo>
                  <a:lnTo>
                    <a:pt x="874141" y="24667"/>
                  </a:lnTo>
                  <a:lnTo>
                    <a:pt x="917384" y="38114"/>
                  </a:lnTo>
                  <a:lnTo>
                    <a:pt x="959360" y="54267"/>
                  </a:lnTo>
                  <a:lnTo>
                    <a:pt x="999967" y="73024"/>
                  </a:lnTo>
                  <a:lnTo>
                    <a:pt x="1039102" y="94282"/>
                  </a:lnTo>
                  <a:lnTo>
                    <a:pt x="1076662" y="117937"/>
                  </a:lnTo>
                  <a:lnTo>
                    <a:pt x="1112544" y="143887"/>
                  </a:lnTo>
                  <a:lnTo>
                    <a:pt x="1146645" y="172029"/>
                  </a:lnTo>
                  <a:lnTo>
                    <a:pt x="1178863" y="202261"/>
                  </a:lnTo>
                  <a:lnTo>
                    <a:pt x="1209095" y="234479"/>
                  </a:lnTo>
                  <a:lnTo>
                    <a:pt x="1237237" y="268580"/>
                  </a:lnTo>
                  <a:lnTo>
                    <a:pt x="1263187" y="304462"/>
                  </a:lnTo>
                  <a:lnTo>
                    <a:pt x="1286842" y="342022"/>
                  </a:lnTo>
                  <a:lnTo>
                    <a:pt x="1308100" y="381157"/>
                  </a:lnTo>
                  <a:lnTo>
                    <a:pt x="1326857" y="421764"/>
                  </a:lnTo>
                  <a:lnTo>
                    <a:pt x="1343010" y="463741"/>
                  </a:lnTo>
                  <a:lnTo>
                    <a:pt x="1356457" y="506983"/>
                  </a:lnTo>
                  <a:lnTo>
                    <a:pt x="1367095" y="551390"/>
                  </a:lnTo>
                  <a:lnTo>
                    <a:pt x="1374820" y="596857"/>
                  </a:lnTo>
                  <a:lnTo>
                    <a:pt x="1379531" y="643282"/>
                  </a:lnTo>
                  <a:lnTo>
                    <a:pt x="1381125" y="690562"/>
                  </a:lnTo>
                  <a:lnTo>
                    <a:pt x="1379531" y="737842"/>
                  </a:lnTo>
                  <a:lnTo>
                    <a:pt x="1374820" y="784267"/>
                  </a:lnTo>
                  <a:lnTo>
                    <a:pt x="1367095" y="829734"/>
                  </a:lnTo>
                  <a:lnTo>
                    <a:pt x="1356457" y="874141"/>
                  </a:lnTo>
                  <a:lnTo>
                    <a:pt x="1343010" y="917384"/>
                  </a:lnTo>
                  <a:lnTo>
                    <a:pt x="1326857" y="959360"/>
                  </a:lnTo>
                  <a:lnTo>
                    <a:pt x="1308100" y="999967"/>
                  </a:lnTo>
                  <a:lnTo>
                    <a:pt x="1286842" y="1039102"/>
                  </a:lnTo>
                  <a:lnTo>
                    <a:pt x="1263187" y="1076662"/>
                  </a:lnTo>
                  <a:lnTo>
                    <a:pt x="1237237" y="1112544"/>
                  </a:lnTo>
                  <a:lnTo>
                    <a:pt x="1209095" y="1146645"/>
                  </a:lnTo>
                  <a:lnTo>
                    <a:pt x="1178863" y="1178863"/>
                  </a:lnTo>
                  <a:lnTo>
                    <a:pt x="1146645" y="1209095"/>
                  </a:lnTo>
                  <a:lnTo>
                    <a:pt x="1112544" y="1237237"/>
                  </a:lnTo>
                  <a:lnTo>
                    <a:pt x="1076662" y="1263187"/>
                  </a:lnTo>
                  <a:lnTo>
                    <a:pt x="1039102" y="1286842"/>
                  </a:lnTo>
                  <a:lnTo>
                    <a:pt x="999967" y="1308100"/>
                  </a:lnTo>
                  <a:lnTo>
                    <a:pt x="959360" y="1326857"/>
                  </a:lnTo>
                  <a:lnTo>
                    <a:pt x="917384" y="1343010"/>
                  </a:lnTo>
                  <a:lnTo>
                    <a:pt x="874141" y="1356457"/>
                  </a:lnTo>
                  <a:lnTo>
                    <a:pt x="829734" y="1367095"/>
                  </a:lnTo>
                  <a:lnTo>
                    <a:pt x="784267" y="1374820"/>
                  </a:lnTo>
                  <a:lnTo>
                    <a:pt x="737842" y="1379531"/>
                  </a:lnTo>
                  <a:lnTo>
                    <a:pt x="690562" y="13811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2313" y="248233"/>
              <a:ext cx="1694840" cy="169556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7102236" y="404646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1381125"/>
                  </a:moveTo>
                  <a:lnTo>
                    <a:pt x="643282" y="1379531"/>
                  </a:lnTo>
                  <a:lnTo>
                    <a:pt x="596857" y="1374820"/>
                  </a:lnTo>
                  <a:lnTo>
                    <a:pt x="551390" y="1367095"/>
                  </a:lnTo>
                  <a:lnTo>
                    <a:pt x="506983" y="1356457"/>
                  </a:lnTo>
                  <a:lnTo>
                    <a:pt x="463741" y="1343010"/>
                  </a:lnTo>
                  <a:lnTo>
                    <a:pt x="421764" y="1326857"/>
                  </a:lnTo>
                  <a:lnTo>
                    <a:pt x="381157" y="1308100"/>
                  </a:lnTo>
                  <a:lnTo>
                    <a:pt x="342022" y="1286842"/>
                  </a:lnTo>
                  <a:lnTo>
                    <a:pt x="304462" y="1263187"/>
                  </a:lnTo>
                  <a:lnTo>
                    <a:pt x="268580" y="1237237"/>
                  </a:lnTo>
                  <a:lnTo>
                    <a:pt x="234479" y="1209095"/>
                  </a:lnTo>
                  <a:lnTo>
                    <a:pt x="202261" y="1178863"/>
                  </a:lnTo>
                  <a:lnTo>
                    <a:pt x="172029" y="1146645"/>
                  </a:lnTo>
                  <a:lnTo>
                    <a:pt x="143887" y="1112544"/>
                  </a:lnTo>
                  <a:lnTo>
                    <a:pt x="117937" y="1076662"/>
                  </a:lnTo>
                  <a:lnTo>
                    <a:pt x="94282" y="1039102"/>
                  </a:lnTo>
                  <a:lnTo>
                    <a:pt x="73024" y="999967"/>
                  </a:lnTo>
                  <a:lnTo>
                    <a:pt x="54267" y="959360"/>
                  </a:lnTo>
                  <a:lnTo>
                    <a:pt x="38114" y="917384"/>
                  </a:lnTo>
                  <a:lnTo>
                    <a:pt x="24667" y="874141"/>
                  </a:lnTo>
                  <a:lnTo>
                    <a:pt x="14029" y="829734"/>
                  </a:lnTo>
                  <a:lnTo>
                    <a:pt x="6304" y="784267"/>
                  </a:lnTo>
                  <a:lnTo>
                    <a:pt x="1593" y="737842"/>
                  </a:lnTo>
                  <a:lnTo>
                    <a:pt x="0" y="690562"/>
                  </a:lnTo>
                  <a:lnTo>
                    <a:pt x="1593" y="643282"/>
                  </a:lnTo>
                  <a:lnTo>
                    <a:pt x="6304" y="596857"/>
                  </a:lnTo>
                  <a:lnTo>
                    <a:pt x="14029" y="551390"/>
                  </a:lnTo>
                  <a:lnTo>
                    <a:pt x="24667" y="506983"/>
                  </a:lnTo>
                  <a:lnTo>
                    <a:pt x="38114" y="463741"/>
                  </a:lnTo>
                  <a:lnTo>
                    <a:pt x="54267" y="421764"/>
                  </a:lnTo>
                  <a:lnTo>
                    <a:pt x="73024" y="381157"/>
                  </a:lnTo>
                  <a:lnTo>
                    <a:pt x="94282" y="342022"/>
                  </a:lnTo>
                  <a:lnTo>
                    <a:pt x="117937" y="304462"/>
                  </a:lnTo>
                  <a:lnTo>
                    <a:pt x="143887" y="268580"/>
                  </a:lnTo>
                  <a:lnTo>
                    <a:pt x="172029" y="234479"/>
                  </a:lnTo>
                  <a:lnTo>
                    <a:pt x="202261" y="202261"/>
                  </a:lnTo>
                  <a:lnTo>
                    <a:pt x="234479" y="172029"/>
                  </a:lnTo>
                  <a:lnTo>
                    <a:pt x="268580" y="143887"/>
                  </a:lnTo>
                  <a:lnTo>
                    <a:pt x="304462" y="117937"/>
                  </a:lnTo>
                  <a:lnTo>
                    <a:pt x="342022" y="94282"/>
                  </a:lnTo>
                  <a:lnTo>
                    <a:pt x="381157" y="73024"/>
                  </a:lnTo>
                  <a:lnTo>
                    <a:pt x="421764" y="54267"/>
                  </a:lnTo>
                  <a:lnTo>
                    <a:pt x="463741" y="38114"/>
                  </a:lnTo>
                  <a:lnTo>
                    <a:pt x="506983" y="24667"/>
                  </a:lnTo>
                  <a:lnTo>
                    <a:pt x="551390" y="14029"/>
                  </a:lnTo>
                  <a:lnTo>
                    <a:pt x="596857" y="6304"/>
                  </a:lnTo>
                  <a:lnTo>
                    <a:pt x="643282" y="1593"/>
                  </a:lnTo>
                  <a:lnTo>
                    <a:pt x="690562" y="0"/>
                  </a:lnTo>
                  <a:lnTo>
                    <a:pt x="737842" y="1593"/>
                  </a:lnTo>
                  <a:lnTo>
                    <a:pt x="784267" y="6304"/>
                  </a:lnTo>
                  <a:lnTo>
                    <a:pt x="829734" y="14029"/>
                  </a:lnTo>
                  <a:lnTo>
                    <a:pt x="874141" y="24667"/>
                  </a:lnTo>
                  <a:lnTo>
                    <a:pt x="917384" y="38114"/>
                  </a:lnTo>
                  <a:lnTo>
                    <a:pt x="959360" y="54267"/>
                  </a:lnTo>
                  <a:lnTo>
                    <a:pt x="999967" y="73024"/>
                  </a:lnTo>
                  <a:lnTo>
                    <a:pt x="1039102" y="94282"/>
                  </a:lnTo>
                  <a:lnTo>
                    <a:pt x="1076662" y="117937"/>
                  </a:lnTo>
                  <a:lnTo>
                    <a:pt x="1112544" y="143887"/>
                  </a:lnTo>
                  <a:lnTo>
                    <a:pt x="1146645" y="172029"/>
                  </a:lnTo>
                  <a:lnTo>
                    <a:pt x="1178863" y="202261"/>
                  </a:lnTo>
                  <a:lnTo>
                    <a:pt x="1209095" y="234479"/>
                  </a:lnTo>
                  <a:lnTo>
                    <a:pt x="1237237" y="268580"/>
                  </a:lnTo>
                  <a:lnTo>
                    <a:pt x="1263187" y="304462"/>
                  </a:lnTo>
                  <a:lnTo>
                    <a:pt x="1286842" y="342022"/>
                  </a:lnTo>
                  <a:lnTo>
                    <a:pt x="1308100" y="381157"/>
                  </a:lnTo>
                  <a:lnTo>
                    <a:pt x="1326857" y="421764"/>
                  </a:lnTo>
                  <a:lnTo>
                    <a:pt x="1343010" y="463741"/>
                  </a:lnTo>
                  <a:lnTo>
                    <a:pt x="1356457" y="506983"/>
                  </a:lnTo>
                  <a:lnTo>
                    <a:pt x="1367095" y="551390"/>
                  </a:lnTo>
                  <a:lnTo>
                    <a:pt x="1374820" y="596857"/>
                  </a:lnTo>
                  <a:lnTo>
                    <a:pt x="1379531" y="643282"/>
                  </a:lnTo>
                  <a:lnTo>
                    <a:pt x="1381125" y="690562"/>
                  </a:lnTo>
                  <a:lnTo>
                    <a:pt x="1379531" y="737842"/>
                  </a:lnTo>
                  <a:lnTo>
                    <a:pt x="1374820" y="784267"/>
                  </a:lnTo>
                  <a:lnTo>
                    <a:pt x="1367095" y="829734"/>
                  </a:lnTo>
                  <a:lnTo>
                    <a:pt x="1356457" y="874141"/>
                  </a:lnTo>
                  <a:lnTo>
                    <a:pt x="1343010" y="917384"/>
                  </a:lnTo>
                  <a:lnTo>
                    <a:pt x="1326857" y="959360"/>
                  </a:lnTo>
                  <a:lnTo>
                    <a:pt x="1308100" y="999967"/>
                  </a:lnTo>
                  <a:lnTo>
                    <a:pt x="1286842" y="1039102"/>
                  </a:lnTo>
                  <a:lnTo>
                    <a:pt x="1263187" y="1076662"/>
                  </a:lnTo>
                  <a:lnTo>
                    <a:pt x="1237237" y="1112544"/>
                  </a:lnTo>
                  <a:lnTo>
                    <a:pt x="1209095" y="1146645"/>
                  </a:lnTo>
                  <a:lnTo>
                    <a:pt x="1178863" y="1178863"/>
                  </a:lnTo>
                  <a:lnTo>
                    <a:pt x="1146645" y="1209095"/>
                  </a:lnTo>
                  <a:lnTo>
                    <a:pt x="1112544" y="1237237"/>
                  </a:lnTo>
                  <a:lnTo>
                    <a:pt x="1076662" y="1263187"/>
                  </a:lnTo>
                  <a:lnTo>
                    <a:pt x="1039102" y="1286842"/>
                  </a:lnTo>
                  <a:lnTo>
                    <a:pt x="999967" y="1308100"/>
                  </a:lnTo>
                  <a:lnTo>
                    <a:pt x="959360" y="1326857"/>
                  </a:lnTo>
                  <a:lnTo>
                    <a:pt x="917384" y="1343010"/>
                  </a:lnTo>
                  <a:lnTo>
                    <a:pt x="874141" y="1356457"/>
                  </a:lnTo>
                  <a:lnTo>
                    <a:pt x="829734" y="1367095"/>
                  </a:lnTo>
                  <a:lnTo>
                    <a:pt x="784267" y="1374820"/>
                  </a:lnTo>
                  <a:lnTo>
                    <a:pt x="737842" y="1379531"/>
                  </a:lnTo>
                  <a:lnTo>
                    <a:pt x="690562" y="13811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1289" y="4161465"/>
              <a:ext cx="1694840" cy="169556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8481212" y="4317887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1381125"/>
                  </a:moveTo>
                  <a:lnTo>
                    <a:pt x="643282" y="1379531"/>
                  </a:lnTo>
                  <a:lnTo>
                    <a:pt x="596857" y="1374820"/>
                  </a:lnTo>
                  <a:lnTo>
                    <a:pt x="551390" y="1367095"/>
                  </a:lnTo>
                  <a:lnTo>
                    <a:pt x="506983" y="1356457"/>
                  </a:lnTo>
                  <a:lnTo>
                    <a:pt x="463741" y="1343010"/>
                  </a:lnTo>
                  <a:lnTo>
                    <a:pt x="421764" y="1326857"/>
                  </a:lnTo>
                  <a:lnTo>
                    <a:pt x="381157" y="1308100"/>
                  </a:lnTo>
                  <a:lnTo>
                    <a:pt x="342022" y="1286842"/>
                  </a:lnTo>
                  <a:lnTo>
                    <a:pt x="304462" y="1263187"/>
                  </a:lnTo>
                  <a:lnTo>
                    <a:pt x="268580" y="1237237"/>
                  </a:lnTo>
                  <a:lnTo>
                    <a:pt x="234479" y="1209095"/>
                  </a:lnTo>
                  <a:lnTo>
                    <a:pt x="202261" y="1178863"/>
                  </a:lnTo>
                  <a:lnTo>
                    <a:pt x="172029" y="1146645"/>
                  </a:lnTo>
                  <a:lnTo>
                    <a:pt x="143887" y="1112544"/>
                  </a:lnTo>
                  <a:lnTo>
                    <a:pt x="117937" y="1076662"/>
                  </a:lnTo>
                  <a:lnTo>
                    <a:pt x="94282" y="1039102"/>
                  </a:lnTo>
                  <a:lnTo>
                    <a:pt x="73024" y="999967"/>
                  </a:lnTo>
                  <a:lnTo>
                    <a:pt x="54267" y="959360"/>
                  </a:lnTo>
                  <a:lnTo>
                    <a:pt x="38114" y="917384"/>
                  </a:lnTo>
                  <a:lnTo>
                    <a:pt x="24667" y="874141"/>
                  </a:lnTo>
                  <a:lnTo>
                    <a:pt x="14029" y="829734"/>
                  </a:lnTo>
                  <a:lnTo>
                    <a:pt x="6304" y="784267"/>
                  </a:lnTo>
                  <a:lnTo>
                    <a:pt x="1593" y="737842"/>
                  </a:lnTo>
                  <a:lnTo>
                    <a:pt x="0" y="690562"/>
                  </a:lnTo>
                  <a:lnTo>
                    <a:pt x="1593" y="643282"/>
                  </a:lnTo>
                  <a:lnTo>
                    <a:pt x="6304" y="596857"/>
                  </a:lnTo>
                  <a:lnTo>
                    <a:pt x="14029" y="551390"/>
                  </a:lnTo>
                  <a:lnTo>
                    <a:pt x="24667" y="506983"/>
                  </a:lnTo>
                  <a:lnTo>
                    <a:pt x="38114" y="463741"/>
                  </a:lnTo>
                  <a:lnTo>
                    <a:pt x="54267" y="421764"/>
                  </a:lnTo>
                  <a:lnTo>
                    <a:pt x="73024" y="381157"/>
                  </a:lnTo>
                  <a:lnTo>
                    <a:pt x="94282" y="342022"/>
                  </a:lnTo>
                  <a:lnTo>
                    <a:pt x="117937" y="304462"/>
                  </a:lnTo>
                  <a:lnTo>
                    <a:pt x="143887" y="268580"/>
                  </a:lnTo>
                  <a:lnTo>
                    <a:pt x="172029" y="234479"/>
                  </a:lnTo>
                  <a:lnTo>
                    <a:pt x="202261" y="202261"/>
                  </a:lnTo>
                  <a:lnTo>
                    <a:pt x="234479" y="172029"/>
                  </a:lnTo>
                  <a:lnTo>
                    <a:pt x="268580" y="143887"/>
                  </a:lnTo>
                  <a:lnTo>
                    <a:pt x="304462" y="117937"/>
                  </a:lnTo>
                  <a:lnTo>
                    <a:pt x="342022" y="94282"/>
                  </a:lnTo>
                  <a:lnTo>
                    <a:pt x="381157" y="73024"/>
                  </a:lnTo>
                  <a:lnTo>
                    <a:pt x="421764" y="54267"/>
                  </a:lnTo>
                  <a:lnTo>
                    <a:pt x="463741" y="38114"/>
                  </a:lnTo>
                  <a:lnTo>
                    <a:pt x="506983" y="24667"/>
                  </a:lnTo>
                  <a:lnTo>
                    <a:pt x="551390" y="14029"/>
                  </a:lnTo>
                  <a:lnTo>
                    <a:pt x="596857" y="6304"/>
                  </a:lnTo>
                  <a:lnTo>
                    <a:pt x="643282" y="1593"/>
                  </a:lnTo>
                  <a:lnTo>
                    <a:pt x="690562" y="0"/>
                  </a:lnTo>
                  <a:lnTo>
                    <a:pt x="737842" y="1593"/>
                  </a:lnTo>
                  <a:lnTo>
                    <a:pt x="784267" y="6304"/>
                  </a:lnTo>
                  <a:lnTo>
                    <a:pt x="829734" y="14029"/>
                  </a:lnTo>
                  <a:lnTo>
                    <a:pt x="874141" y="24667"/>
                  </a:lnTo>
                  <a:lnTo>
                    <a:pt x="917384" y="38114"/>
                  </a:lnTo>
                  <a:lnTo>
                    <a:pt x="959360" y="54267"/>
                  </a:lnTo>
                  <a:lnTo>
                    <a:pt x="999967" y="73024"/>
                  </a:lnTo>
                  <a:lnTo>
                    <a:pt x="1039102" y="94282"/>
                  </a:lnTo>
                  <a:lnTo>
                    <a:pt x="1076662" y="117937"/>
                  </a:lnTo>
                  <a:lnTo>
                    <a:pt x="1112544" y="143887"/>
                  </a:lnTo>
                  <a:lnTo>
                    <a:pt x="1146645" y="172029"/>
                  </a:lnTo>
                  <a:lnTo>
                    <a:pt x="1178863" y="202261"/>
                  </a:lnTo>
                  <a:lnTo>
                    <a:pt x="1209095" y="234479"/>
                  </a:lnTo>
                  <a:lnTo>
                    <a:pt x="1237237" y="268580"/>
                  </a:lnTo>
                  <a:lnTo>
                    <a:pt x="1263187" y="304462"/>
                  </a:lnTo>
                  <a:lnTo>
                    <a:pt x="1286842" y="342022"/>
                  </a:lnTo>
                  <a:lnTo>
                    <a:pt x="1308100" y="381157"/>
                  </a:lnTo>
                  <a:lnTo>
                    <a:pt x="1326857" y="421764"/>
                  </a:lnTo>
                  <a:lnTo>
                    <a:pt x="1343010" y="463741"/>
                  </a:lnTo>
                  <a:lnTo>
                    <a:pt x="1356457" y="506983"/>
                  </a:lnTo>
                  <a:lnTo>
                    <a:pt x="1367095" y="551390"/>
                  </a:lnTo>
                  <a:lnTo>
                    <a:pt x="1374820" y="596857"/>
                  </a:lnTo>
                  <a:lnTo>
                    <a:pt x="1379531" y="643282"/>
                  </a:lnTo>
                  <a:lnTo>
                    <a:pt x="1381125" y="690562"/>
                  </a:lnTo>
                  <a:lnTo>
                    <a:pt x="1379531" y="737842"/>
                  </a:lnTo>
                  <a:lnTo>
                    <a:pt x="1374820" y="784267"/>
                  </a:lnTo>
                  <a:lnTo>
                    <a:pt x="1367095" y="829734"/>
                  </a:lnTo>
                  <a:lnTo>
                    <a:pt x="1356457" y="874141"/>
                  </a:lnTo>
                  <a:lnTo>
                    <a:pt x="1343010" y="917384"/>
                  </a:lnTo>
                  <a:lnTo>
                    <a:pt x="1326857" y="959360"/>
                  </a:lnTo>
                  <a:lnTo>
                    <a:pt x="1308100" y="999967"/>
                  </a:lnTo>
                  <a:lnTo>
                    <a:pt x="1286842" y="1039102"/>
                  </a:lnTo>
                  <a:lnTo>
                    <a:pt x="1263187" y="1076662"/>
                  </a:lnTo>
                  <a:lnTo>
                    <a:pt x="1237237" y="1112544"/>
                  </a:lnTo>
                  <a:lnTo>
                    <a:pt x="1209095" y="1146645"/>
                  </a:lnTo>
                  <a:lnTo>
                    <a:pt x="1178863" y="1178863"/>
                  </a:lnTo>
                  <a:lnTo>
                    <a:pt x="1146645" y="1209095"/>
                  </a:lnTo>
                  <a:lnTo>
                    <a:pt x="1112544" y="1237237"/>
                  </a:lnTo>
                  <a:lnTo>
                    <a:pt x="1076662" y="1263187"/>
                  </a:lnTo>
                  <a:lnTo>
                    <a:pt x="1039102" y="1286842"/>
                  </a:lnTo>
                  <a:lnTo>
                    <a:pt x="999967" y="1308100"/>
                  </a:lnTo>
                  <a:lnTo>
                    <a:pt x="959360" y="1326857"/>
                  </a:lnTo>
                  <a:lnTo>
                    <a:pt x="917384" y="1343010"/>
                  </a:lnTo>
                  <a:lnTo>
                    <a:pt x="874141" y="1356457"/>
                  </a:lnTo>
                  <a:lnTo>
                    <a:pt x="829734" y="1367095"/>
                  </a:lnTo>
                  <a:lnTo>
                    <a:pt x="784267" y="1374820"/>
                  </a:lnTo>
                  <a:lnTo>
                    <a:pt x="737842" y="1379531"/>
                  </a:lnTo>
                  <a:lnTo>
                    <a:pt x="690562" y="13811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76017" y="6206948"/>
              <a:ext cx="1694840" cy="169556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8235939" y="6363370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1381125"/>
                  </a:moveTo>
                  <a:lnTo>
                    <a:pt x="643282" y="1379531"/>
                  </a:lnTo>
                  <a:lnTo>
                    <a:pt x="596857" y="1374820"/>
                  </a:lnTo>
                  <a:lnTo>
                    <a:pt x="551390" y="1367095"/>
                  </a:lnTo>
                  <a:lnTo>
                    <a:pt x="506983" y="1356457"/>
                  </a:lnTo>
                  <a:lnTo>
                    <a:pt x="463741" y="1343010"/>
                  </a:lnTo>
                  <a:lnTo>
                    <a:pt x="421764" y="1326857"/>
                  </a:lnTo>
                  <a:lnTo>
                    <a:pt x="381157" y="1308100"/>
                  </a:lnTo>
                  <a:lnTo>
                    <a:pt x="342022" y="1286842"/>
                  </a:lnTo>
                  <a:lnTo>
                    <a:pt x="304462" y="1263187"/>
                  </a:lnTo>
                  <a:lnTo>
                    <a:pt x="268580" y="1237237"/>
                  </a:lnTo>
                  <a:lnTo>
                    <a:pt x="234479" y="1209095"/>
                  </a:lnTo>
                  <a:lnTo>
                    <a:pt x="202261" y="1178863"/>
                  </a:lnTo>
                  <a:lnTo>
                    <a:pt x="172029" y="1146645"/>
                  </a:lnTo>
                  <a:lnTo>
                    <a:pt x="143887" y="1112544"/>
                  </a:lnTo>
                  <a:lnTo>
                    <a:pt x="117937" y="1076662"/>
                  </a:lnTo>
                  <a:lnTo>
                    <a:pt x="94282" y="1039102"/>
                  </a:lnTo>
                  <a:lnTo>
                    <a:pt x="73024" y="999967"/>
                  </a:lnTo>
                  <a:lnTo>
                    <a:pt x="54267" y="959360"/>
                  </a:lnTo>
                  <a:lnTo>
                    <a:pt x="38114" y="917384"/>
                  </a:lnTo>
                  <a:lnTo>
                    <a:pt x="24667" y="874141"/>
                  </a:lnTo>
                  <a:lnTo>
                    <a:pt x="14029" y="829734"/>
                  </a:lnTo>
                  <a:lnTo>
                    <a:pt x="6304" y="784267"/>
                  </a:lnTo>
                  <a:lnTo>
                    <a:pt x="1593" y="737842"/>
                  </a:lnTo>
                  <a:lnTo>
                    <a:pt x="0" y="690562"/>
                  </a:lnTo>
                  <a:lnTo>
                    <a:pt x="1593" y="643282"/>
                  </a:lnTo>
                  <a:lnTo>
                    <a:pt x="6304" y="596857"/>
                  </a:lnTo>
                  <a:lnTo>
                    <a:pt x="14029" y="551390"/>
                  </a:lnTo>
                  <a:lnTo>
                    <a:pt x="24667" y="506983"/>
                  </a:lnTo>
                  <a:lnTo>
                    <a:pt x="38114" y="463741"/>
                  </a:lnTo>
                  <a:lnTo>
                    <a:pt x="54267" y="421764"/>
                  </a:lnTo>
                  <a:lnTo>
                    <a:pt x="73024" y="381157"/>
                  </a:lnTo>
                  <a:lnTo>
                    <a:pt x="94282" y="342022"/>
                  </a:lnTo>
                  <a:lnTo>
                    <a:pt x="117937" y="304462"/>
                  </a:lnTo>
                  <a:lnTo>
                    <a:pt x="143887" y="268580"/>
                  </a:lnTo>
                  <a:lnTo>
                    <a:pt x="172029" y="234479"/>
                  </a:lnTo>
                  <a:lnTo>
                    <a:pt x="202261" y="202261"/>
                  </a:lnTo>
                  <a:lnTo>
                    <a:pt x="234479" y="172029"/>
                  </a:lnTo>
                  <a:lnTo>
                    <a:pt x="268580" y="143887"/>
                  </a:lnTo>
                  <a:lnTo>
                    <a:pt x="304462" y="117937"/>
                  </a:lnTo>
                  <a:lnTo>
                    <a:pt x="342022" y="94282"/>
                  </a:lnTo>
                  <a:lnTo>
                    <a:pt x="381157" y="73024"/>
                  </a:lnTo>
                  <a:lnTo>
                    <a:pt x="421764" y="54267"/>
                  </a:lnTo>
                  <a:lnTo>
                    <a:pt x="463741" y="38114"/>
                  </a:lnTo>
                  <a:lnTo>
                    <a:pt x="506983" y="24667"/>
                  </a:lnTo>
                  <a:lnTo>
                    <a:pt x="551390" y="14029"/>
                  </a:lnTo>
                  <a:lnTo>
                    <a:pt x="596857" y="6304"/>
                  </a:lnTo>
                  <a:lnTo>
                    <a:pt x="643282" y="1593"/>
                  </a:lnTo>
                  <a:lnTo>
                    <a:pt x="690562" y="0"/>
                  </a:lnTo>
                  <a:lnTo>
                    <a:pt x="737842" y="1593"/>
                  </a:lnTo>
                  <a:lnTo>
                    <a:pt x="784267" y="6304"/>
                  </a:lnTo>
                  <a:lnTo>
                    <a:pt x="829734" y="14029"/>
                  </a:lnTo>
                  <a:lnTo>
                    <a:pt x="874141" y="24667"/>
                  </a:lnTo>
                  <a:lnTo>
                    <a:pt x="917384" y="38114"/>
                  </a:lnTo>
                  <a:lnTo>
                    <a:pt x="959360" y="54267"/>
                  </a:lnTo>
                  <a:lnTo>
                    <a:pt x="999967" y="73024"/>
                  </a:lnTo>
                  <a:lnTo>
                    <a:pt x="1039102" y="94282"/>
                  </a:lnTo>
                  <a:lnTo>
                    <a:pt x="1076662" y="117937"/>
                  </a:lnTo>
                  <a:lnTo>
                    <a:pt x="1112544" y="143887"/>
                  </a:lnTo>
                  <a:lnTo>
                    <a:pt x="1146645" y="172029"/>
                  </a:lnTo>
                  <a:lnTo>
                    <a:pt x="1178863" y="202261"/>
                  </a:lnTo>
                  <a:lnTo>
                    <a:pt x="1209095" y="234479"/>
                  </a:lnTo>
                  <a:lnTo>
                    <a:pt x="1237237" y="268580"/>
                  </a:lnTo>
                  <a:lnTo>
                    <a:pt x="1263187" y="304462"/>
                  </a:lnTo>
                  <a:lnTo>
                    <a:pt x="1286842" y="342022"/>
                  </a:lnTo>
                  <a:lnTo>
                    <a:pt x="1308100" y="381157"/>
                  </a:lnTo>
                  <a:lnTo>
                    <a:pt x="1326857" y="421764"/>
                  </a:lnTo>
                  <a:lnTo>
                    <a:pt x="1343010" y="463741"/>
                  </a:lnTo>
                  <a:lnTo>
                    <a:pt x="1356457" y="506983"/>
                  </a:lnTo>
                  <a:lnTo>
                    <a:pt x="1367095" y="551390"/>
                  </a:lnTo>
                  <a:lnTo>
                    <a:pt x="1374820" y="596857"/>
                  </a:lnTo>
                  <a:lnTo>
                    <a:pt x="1379531" y="643282"/>
                  </a:lnTo>
                  <a:lnTo>
                    <a:pt x="1381125" y="690562"/>
                  </a:lnTo>
                  <a:lnTo>
                    <a:pt x="1379531" y="737842"/>
                  </a:lnTo>
                  <a:lnTo>
                    <a:pt x="1374820" y="784267"/>
                  </a:lnTo>
                  <a:lnTo>
                    <a:pt x="1367095" y="829734"/>
                  </a:lnTo>
                  <a:lnTo>
                    <a:pt x="1356457" y="874141"/>
                  </a:lnTo>
                  <a:lnTo>
                    <a:pt x="1343010" y="917384"/>
                  </a:lnTo>
                  <a:lnTo>
                    <a:pt x="1326857" y="959360"/>
                  </a:lnTo>
                  <a:lnTo>
                    <a:pt x="1308100" y="999967"/>
                  </a:lnTo>
                  <a:lnTo>
                    <a:pt x="1286842" y="1039102"/>
                  </a:lnTo>
                  <a:lnTo>
                    <a:pt x="1263187" y="1076662"/>
                  </a:lnTo>
                  <a:lnTo>
                    <a:pt x="1237237" y="1112544"/>
                  </a:lnTo>
                  <a:lnTo>
                    <a:pt x="1209095" y="1146645"/>
                  </a:lnTo>
                  <a:lnTo>
                    <a:pt x="1178863" y="1178863"/>
                  </a:lnTo>
                  <a:lnTo>
                    <a:pt x="1146645" y="1209095"/>
                  </a:lnTo>
                  <a:lnTo>
                    <a:pt x="1112544" y="1237237"/>
                  </a:lnTo>
                  <a:lnTo>
                    <a:pt x="1076662" y="1263187"/>
                  </a:lnTo>
                  <a:lnTo>
                    <a:pt x="1039102" y="1286842"/>
                  </a:lnTo>
                  <a:lnTo>
                    <a:pt x="999967" y="1308100"/>
                  </a:lnTo>
                  <a:lnTo>
                    <a:pt x="959360" y="1326857"/>
                  </a:lnTo>
                  <a:lnTo>
                    <a:pt x="917384" y="1343010"/>
                  </a:lnTo>
                  <a:lnTo>
                    <a:pt x="874141" y="1356457"/>
                  </a:lnTo>
                  <a:lnTo>
                    <a:pt x="829734" y="1367095"/>
                  </a:lnTo>
                  <a:lnTo>
                    <a:pt x="784267" y="1374820"/>
                  </a:lnTo>
                  <a:lnTo>
                    <a:pt x="737842" y="1379531"/>
                  </a:lnTo>
                  <a:lnTo>
                    <a:pt x="690562" y="13811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30436" y="8038979"/>
              <a:ext cx="1694840" cy="169556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290358" y="8195371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1381125"/>
                  </a:moveTo>
                  <a:lnTo>
                    <a:pt x="643282" y="1379531"/>
                  </a:lnTo>
                  <a:lnTo>
                    <a:pt x="596857" y="1374820"/>
                  </a:lnTo>
                  <a:lnTo>
                    <a:pt x="551390" y="1367095"/>
                  </a:lnTo>
                  <a:lnTo>
                    <a:pt x="506983" y="1356457"/>
                  </a:lnTo>
                  <a:lnTo>
                    <a:pt x="463741" y="1343010"/>
                  </a:lnTo>
                  <a:lnTo>
                    <a:pt x="421764" y="1326857"/>
                  </a:lnTo>
                  <a:lnTo>
                    <a:pt x="381157" y="1308100"/>
                  </a:lnTo>
                  <a:lnTo>
                    <a:pt x="342022" y="1286842"/>
                  </a:lnTo>
                  <a:lnTo>
                    <a:pt x="304462" y="1263187"/>
                  </a:lnTo>
                  <a:lnTo>
                    <a:pt x="268580" y="1237237"/>
                  </a:lnTo>
                  <a:lnTo>
                    <a:pt x="234479" y="1209095"/>
                  </a:lnTo>
                  <a:lnTo>
                    <a:pt x="202261" y="1178863"/>
                  </a:lnTo>
                  <a:lnTo>
                    <a:pt x="172029" y="1146645"/>
                  </a:lnTo>
                  <a:lnTo>
                    <a:pt x="143887" y="1112544"/>
                  </a:lnTo>
                  <a:lnTo>
                    <a:pt x="117937" y="1076662"/>
                  </a:lnTo>
                  <a:lnTo>
                    <a:pt x="94282" y="1039102"/>
                  </a:lnTo>
                  <a:lnTo>
                    <a:pt x="73024" y="999967"/>
                  </a:lnTo>
                  <a:lnTo>
                    <a:pt x="54267" y="959360"/>
                  </a:lnTo>
                  <a:lnTo>
                    <a:pt x="38114" y="917384"/>
                  </a:lnTo>
                  <a:lnTo>
                    <a:pt x="24667" y="874141"/>
                  </a:lnTo>
                  <a:lnTo>
                    <a:pt x="14029" y="829734"/>
                  </a:lnTo>
                  <a:lnTo>
                    <a:pt x="6304" y="784267"/>
                  </a:lnTo>
                  <a:lnTo>
                    <a:pt x="1593" y="737842"/>
                  </a:lnTo>
                  <a:lnTo>
                    <a:pt x="0" y="690562"/>
                  </a:lnTo>
                  <a:lnTo>
                    <a:pt x="1593" y="643282"/>
                  </a:lnTo>
                  <a:lnTo>
                    <a:pt x="6304" y="596857"/>
                  </a:lnTo>
                  <a:lnTo>
                    <a:pt x="14029" y="551390"/>
                  </a:lnTo>
                  <a:lnTo>
                    <a:pt x="24667" y="506983"/>
                  </a:lnTo>
                  <a:lnTo>
                    <a:pt x="38114" y="463741"/>
                  </a:lnTo>
                  <a:lnTo>
                    <a:pt x="54267" y="421764"/>
                  </a:lnTo>
                  <a:lnTo>
                    <a:pt x="73024" y="381157"/>
                  </a:lnTo>
                  <a:lnTo>
                    <a:pt x="94282" y="342022"/>
                  </a:lnTo>
                  <a:lnTo>
                    <a:pt x="117937" y="304462"/>
                  </a:lnTo>
                  <a:lnTo>
                    <a:pt x="143887" y="268580"/>
                  </a:lnTo>
                  <a:lnTo>
                    <a:pt x="172029" y="234479"/>
                  </a:lnTo>
                  <a:lnTo>
                    <a:pt x="202261" y="202261"/>
                  </a:lnTo>
                  <a:lnTo>
                    <a:pt x="234479" y="172029"/>
                  </a:lnTo>
                  <a:lnTo>
                    <a:pt x="268580" y="143887"/>
                  </a:lnTo>
                  <a:lnTo>
                    <a:pt x="304462" y="117937"/>
                  </a:lnTo>
                  <a:lnTo>
                    <a:pt x="342022" y="94282"/>
                  </a:lnTo>
                  <a:lnTo>
                    <a:pt x="381157" y="73024"/>
                  </a:lnTo>
                  <a:lnTo>
                    <a:pt x="421764" y="54267"/>
                  </a:lnTo>
                  <a:lnTo>
                    <a:pt x="463741" y="38114"/>
                  </a:lnTo>
                  <a:lnTo>
                    <a:pt x="506983" y="24667"/>
                  </a:lnTo>
                  <a:lnTo>
                    <a:pt x="551390" y="14029"/>
                  </a:lnTo>
                  <a:lnTo>
                    <a:pt x="596857" y="6304"/>
                  </a:lnTo>
                  <a:lnTo>
                    <a:pt x="643282" y="1593"/>
                  </a:lnTo>
                  <a:lnTo>
                    <a:pt x="690562" y="0"/>
                  </a:lnTo>
                  <a:lnTo>
                    <a:pt x="737842" y="1593"/>
                  </a:lnTo>
                  <a:lnTo>
                    <a:pt x="784267" y="6304"/>
                  </a:lnTo>
                  <a:lnTo>
                    <a:pt x="829734" y="14029"/>
                  </a:lnTo>
                  <a:lnTo>
                    <a:pt x="874141" y="24667"/>
                  </a:lnTo>
                  <a:lnTo>
                    <a:pt x="917384" y="38114"/>
                  </a:lnTo>
                  <a:lnTo>
                    <a:pt x="959360" y="54267"/>
                  </a:lnTo>
                  <a:lnTo>
                    <a:pt x="999967" y="73024"/>
                  </a:lnTo>
                  <a:lnTo>
                    <a:pt x="1039102" y="94282"/>
                  </a:lnTo>
                  <a:lnTo>
                    <a:pt x="1076662" y="117937"/>
                  </a:lnTo>
                  <a:lnTo>
                    <a:pt x="1112544" y="143887"/>
                  </a:lnTo>
                  <a:lnTo>
                    <a:pt x="1146645" y="172029"/>
                  </a:lnTo>
                  <a:lnTo>
                    <a:pt x="1178863" y="202261"/>
                  </a:lnTo>
                  <a:lnTo>
                    <a:pt x="1209095" y="234479"/>
                  </a:lnTo>
                  <a:lnTo>
                    <a:pt x="1237237" y="268580"/>
                  </a:lnTo>
                  <a:lnTo>
                    <a:pt x="1263187" y="304462"/>
                  </a:lnTo>
                  <a:lnTo>
                    <a:pt x="1286842" y="342022"/>
                  </a:lnTo>
                  <a:lnTo>
                    <a:pt x="1308100" y="381157"/>
                  </a:lnTo>
                  <a:lnTo>
                    <a:pt x="1326857" y="421764"/>
                  </a:lnTo>
                  <a:lnTo>
                    <a:pt x="1343010" y="463741"/>
                  </a:lnTo>
                  <a:lnTo>
                    <a:pt x="1356457" y="506983"/>
                  </a:lnTo>
                  <a:lnTo>
                    <a:pt x="1367095" y="551390"/>
                  </a:lnTo>
                  <a:lnTo>
                    <a:pt x="1374820" y="596857"/>
                  </a:lnTo>
                  <a:lnTo>
                    <a:pt x="1379531" y="643282"/>
                  </a:lnTo>
                  <a:lnTo>
                    <a:pt x="1381125" y="690562"/>
                  </a:lnTo>
                  <a:lnTo>
                    <a:pt x="1379531" y="737842"/>
                  </a:lnTo>
                  <a:lnTo>
                    <a:pt x="1374820" y="784267"/>
                  </a:lnTo>
                  <a:lnTo>
                    <a:pt x="1367095" y="829734"/>
                  </a:lnTo>
                  <a:lnTo>
                    <a:pt x="1356457" y="874141"/>
                  </a:lnTo>
                  <a:lnTo>
                    <a:pt x="1343010" y="917384"/>
                  </a:lnTo>
                  <a:lnTo>
                    <a:pt x="1326857" y="959360"/>
                  </a:lnTo>
                  <a:lnTo>
                    <a:pt x="1308100" y="999967"/>
                  </a:lnTo>
                  <a:lnTo>
                    <a:pt x="1286842" y="1039102"/>
                  </a:lnTo>
                  <a:lnTo>
                    <a:pt x="1263187" y="1076662"/>
                  </a:lnTo>
                  <a:lnTo>
                    <a:pt x="1237237" y="1112544"/>
                  </a:lnTo>
                  <a:lnTo>
                    <a:pt x="1209095" y="1146645"/>
                  </a:lnTo>
                  <a:lnTo>
                    <a:pt x="1178863" y="1178863"/>
                  </a:lnTo>
                  <a:lnTo>
                    <a:pt x="1146645" y="1209095"/>
                  </a:lnTo>
                  <a:lnTo>
                    <a:pt x="1112544" y="1237237"/>
                  </a:lnTo>
                  <a:lnTo>
                    <a:pt x="1076662" y="1263187"/>
                  </a:lnTo>
                  <a:lnTo>
                    <a:pt x="1039102" y="1286842"/>
                  </a:lnTo>
                  <a:lnTo>
                    <a:pt x="999967" y="1308100"/>
                  </a:lnTo>
                  <a:lnTo>
                    <a:pt x="959360" y="1326857"/>
                  </a:lnTo>
                  <a:lnTo>
                    <a:pt x="917384" y="1343010"/>
                  </a:lnTo>
                  <a:lnTo>
                    <a:pt x="874141" y="1356457"/>
                  </a:lnTo>
                  <a:lnTo>
                    <a:pt x="829734" y="1367095"/>
                  </a:lnTo>
                  <a:lnTo>
                    <a:pt x="784267" y="1374820"/>
                  </a:lnTo>
                  <a:lnTo>
                    <a:pt x="737842" y="1379531"/>
                  </a:lnTo>
                  <a:lnTo>
                    <a:pt x="690562" y="13811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470271" y="756259"/>
              <a:ext cx="637540" cy="638175"/>
            </a:xfrm>
            <a:custGeom>
              <a:avLst/>
              <a:gdLst/>
              <a:ahLst/>
              <a:cxnLst/>
              <a:rect l="l" t="t" r="r" b="b"/>
              <a:pathLst>
                <a:path w="637540" h="638175">
                  <a:moveTo>
                    <a:pt x="318682" y="638165"/>
                  </a:moveTo>
                  <a:lnTo>
                    <a:pt x="271602" y="634704"/>
                  </a:lnTo>
                  <a:lnTo>
                    <a:pt x="226662" y="624649"/>
                  </a:lnTo>
                  <a:lnTo>
                    <a:pt x="184356" y="608496"/>
                  </a:lnTo>
                  <a:lnTo>
                    <a:pt x="145179" y="586738"/>
                  </a:lnTo>
                  <a:lnTo>
                    <a:pt x="109624" y="559870"/>
                  </a:lnTo>
                  <a:lnTo>
                    <a:pt x="78185" y="528386"/>
                  </a:lnTo>
                  <a:lnTo>
                    <a:pt x="51355" y="492781"/>
                  </a:lnTo>
                  <a:lnTo>
                    <a:pt x="29627" y="453549"/>
                  </a:lnTo>
                  <a:lnTo>
                    <a:pt x="13496" y="411184"/>
                  </a:lnTo>
                  <a:lnTo>
                    <a:pt x="3456" y="366181"/>
                  </a:lnTo>
                  <a:lnTo>
                    <a:pt x="0" y="319034"/>
                  </a:lnTo>
                  <a:lnTo>
                    <a:pt x="3456" y="271911"/>
                  </a:lnTo>
                  <a:lnTo>
                    <a:pt x="13496" y="226928"/>
                  </a:lnTo>
                  <a:lnTo>
                    <a:pt x="29627" y="184579"/>
                  </a:lnTo>
                  <a:lnTo>
                    <a:pt x="51381" y="145324"/>
                  </a:lnTo>
                  <a:lnTo>
                    <a:pt x="78185" y="109763"/>
                  </a:lnTo>
                  <a:lnTo>
                    <a:pt x="109624" y="78286"/>
                  </a:lnTo>
                  <a:lnTo>
                    <a:pt x="145179" y="51422"/>
                  </a:lnTo>
                  <a:lnTo>
                    <a:pt x="184356" y="29667"/>
                  </a:lnTo>
                  <a:lnTo>
                    <a:pt x="226662" y="13515"/>
                  </a:lnTo>
                  <a:lnTo>
                    <a:pt x="271602" y="3461"/>
                  </a:lnTo>
                  <a:lnTo>
                    <a:pt x="318682" y="0"/>
                  </a:lnTo>
                  <a:lnTo>
                    <a:pt x="365741" y="3461"/>
                  </a:lnTo>
                  <a:lnTo>
                    <a:pt x="410668" y="13515"/>
                  </a:lnTo>
                  <a:lnTo>
                    <a:pt x="452967" y="29667"/>
                  </a:lnTo>
                  <a:lnTo>
                    <a:pt x="491019" y="50798"/>
                  </a:lnTo>
                  <a:lnTo>
                    <a:pt x="293818" y="50798"/>
                  </a:lnTo>
                  <a:lnTo>
                    <a:pt x="252525" y="57557"/>
                  </a:lnTo>
                  <a:lnTo>
                    <a:pt x="213760" y="70433"/>
                  </a:lnTo>
                  <a:lnTo>
                    <a:pt x="177849" y="88855"/>
                  </a:lnTo>
                  <a:lnTo>
                    <a:pt x="145117" y="112255"/>
                  </a:lnTo>
                  <a:lnTo>
                    <a:pt x="174659" y="141736"/>
                  </a:lnTo>
                  <a:lnTo>
                    <a:pt x="177824" y="146517"/>
                  </a:lnTo>
                  <a:lnTo>
                    <a:pt x="112097" y="146517"/>
                  </a:lnTo>
                  <a:lnTo>
                    <a:pt x="88744" y="179239"/>
                  </a:lnTo>
                  <a:lnTo>
                    <a:pt x="70371" y="215183"/>
                  </a:lnTo>
                  <a:lnTo>
                    <a:pt x="57518" y="254021"/>
                  </a:lnTo>
                  <a:lnTo>
                    <a:pt x="50726" y="295427"/>
                  </a:lnTo>
                  <a:lnTo>
                    <a:pt x="93198" y="295427"/>
                  </a:lnTo>
                  <a:lnTo>
                    <a:pt x="102379" y="297295"/>
                  </a:lnTo>
                  <a:lnTo>
                    <a:pt x="109871" y="302375"/>
                  </a:lnTo>
                  <a:lnTo>
                    <a:pt x="114921" y="309883"/>
                  </a:lnTo>
                  <a:lnTo>
                    <a:pt x="116772" y="319034"/>
                  </a:lnTo>
                  <a:lnTo>
                    <a:pt x="114921" y="328242"/>
                  </a:lnTo>
                  <a:lnTo>
                    <a:pt x="109871" y="335780"/>
                  </a:lnTo>
                  <a:lnTo>
                    <a:pt x="102379" y="340871"/>
                  </a:lnTo>
                  <a:lnTo>
                    <a:pt x="93198" y="342740"/>
                  </a:lnTo>
                  <a:lnTo>
                    <a:pt x="50726" y="342740"/>
                  </a:lnTo>
                  <a:lnTo>
                    <a:pt x="57518" y="384089"/>
                  </a:lnTo>
                  <a:lnTo>
                    <a:pt x="70371" y="422908"/>
                  </a:lnTo>
                  <a:lnTo>
                    <a:pt x="88744" y="458870"/>
                  </a:lnTo>
                  <a:lnTo>
                    <a:pt x="112097" y="491647"/>
                  </a:lnTo>
                  <a:lnTo>
                    <a:pt x="178958" y="491647"/>
                  </a:lnTo>
                  <a:lnTo>
                    <a:pt x="175853" y="496329"/>
                  </a:lnTo>
                  <a:lnTo>
                    <a:pt x="146311" y="525910"/>
                  </a:lnTo>
                  <a:lnTo>
                    <a:pt x="179043" y="549296"/>
                  </a:lnTo>
                  <a:lnTo>
                    <a:pt x="214955" y="567695"/>
                  </a:lnTo>
                  <a:lnTo>
                    <a:pt x="253720" y="580566"/>
                  </a:lnTo>
                  <a:lnTo>
                    <a:pt x="295012" y="587367"/>
                  </a:lnTo>
                  <a:lnTo>
                    <a:pt x="491011" y="587367"/>
                  </a:lnTo>
                  <a:lnTo>
                    <a:pt x="452967" y="608496"/>
                  </a:lnTo>
                  <a:lnTo>
                    <a:pt x="410668" y="624649"/>
                  </a:lnTo>
                  <a:lnTo>
                    <a:pt x="365741" y="634704"/>
                  </a:lnTo>
                  <a:lnTo>
                    <a:pt x="318682" y="638165"/>
                  </a:lnTo>
                  <a:close/>
                </a:path>
                <a:path w="637540" h="638175">
                  <a:moveTo>
                    <a:pt x="317491" y="116936"/>
                  </a:moveTo>
                  <a:lnTo>
                    <a:pt x="308294" y="115069"/>
                  </a:lnTo>
                  <a:lnTo>
                    <a:pt x="300767" y="109989"/>
                  </a:lnTo>
                  <a:lnTo>
                    <a:pt x="295684" y="102481"/>
                  </a:lnTo>
                  <a:lnTo>
                    <a:pt x="293818" y="93330"/>
                  </a:lnTo>
                  <a:lnTo>
                    <a:pt x="293818" y="50798"/>
                  </a:lnTo>
                  <a:lnTo>
                    <a:pt x="341062" y="50798"/>
                  </a:lnTo>
                  <a:lnTo>
                    <a:pt x="341062" y="93330"/>
                  </a:lnTo>
                  <a:lnTo>
                    <a:pt x="339197" y="102481"/>
                  </a:lnTo>
                  <a:lnTo>
                    <a:pt x="334125" y="109989"/>
                  </a:lnTo>
                  <a:lnTo>
                    <a:pt x="326628" y="115069"/>
                  </a:lnTo>
                  <a:lnTo>
                    <a:pt x="317491" y="116936"/>
                  </a:lnTo>
                  <a:close/>
                </a:path>
                <a:path w="637540" h="638175">
                  <a:moveTo>
                    <a:pt x="483893" y="181978"/>
                  </a:moveTo>
                  <a:lnTo>
                    <a:pt x="472058" y="181978"/>
                  </a:lnTo>
                  <a:lnTo>
                    <a:pt x="466189" y="179587"/>
                  </a:lnTo>
                  <a:lnTo>
                    <a:pt x="461414" y="174905"/>
                  </a:lnTo>
                  <a:lnTo>
                    <a:pt x="456138" y="167566"/>
                  </a:lnTo>
                  <a:lnTo>
                    <a:pt x="454265" y="158769"/>
                  </a:lnTo>
                  <a:lnTo>
                    <a:pt x="455693" y="149749"/>
                  </a:lnTo>
                  <a:lnTo>
                    <a:pt x="460320" y="141736"/>
                  </a:lnTo>
                  <a:lnTo>
                    <a:pt x="489762" y="112255"/>
                  </a:lnTo>
                  <a:lnTo>
                    <a:pt x="457087" y="88855"/>
                  </a:lnTo>
                  <a:lnTo>
                    <a:pt x="421194" y="70433"/>
                  </a:lnTo>
                  <a:lnTo>
                    <a:pt x="382410" y="57557"/>
                  </a:lnTo>
                  <a:lnTo>
                    <a:pt x="341062" y="50798"/>
                  </a:lnTo>
                  <a:lnTo>
                    <a:pt x="491019" y="50798"/>
                  </a:lnTo>
                  <a:lnTo>
                    <a:pt x="492143" y="51422"/>
                  </a:lnTo>
                  <a:lnTo>
                    <a:pt x="527702" y="78286"/>
                  </a:lnTo>
                  <a:lnTo>
                    <a:pt x="559149" y="109763"/>
                  </a:lnTo>
                  <a:lnTo>
                    <a:pt x="585961" y="145324"/>
                  </a:lnTo>
                  <a:lnTo>
                    <a:pt x="523977" y="145324"/>
                  </a:lnTo>
                  <a:lnTo>
                    <a:pt x="494537" y="174905"/>
                  </a:lnTo>
                  <a:lnTo>
                    <a:pt x="489762" y="179587"/>
                  </a:lnTo>
                  <a:lnTo>
                    <a:pt x="483893" y="181978"/>
                  </a:lnTo>
                  <a:close/>
                </a:path>
                <a:path w="637540" h="638175">
                  <a:moveTo>
                    <a:pt x="587278" y="490451"/>
                  </a:moveTo>
                  <a:lnTo>
                    <a:pt x="523977" y="490451"/>
                  </a:lnTo>
                  <a:lnTo>
                    <a:pt x="547386" y="457730"/>
                  </a:lnTo>
                  <a:lnTo>
                    <a:pt x="565778" y="421787"/>
                  </a:lnTo>
                  <a:lnTo>
                    <a:pt x="578612" y="382949"/>
                  </a:lnTo>
                  <a:lnTo>
                    <a:pt x="585347" y="341544"/>
                  </a:lnTo>
                  <a:lnTo>
                    <a:pt x="542875" y="341544"/>
                  </a:lnTo>
                  <a:lnTo>
                    <a:pt x="533737" y="339675"/>
                  </a:lnTo>
                  <a:lnTo>
                    <a:pt x="526240" y="334584"/>
                  </a:lnTo>
                  <a:lnTo>
                    <a:pt x="521167" y="327047"/>
                  </a:lnTo>
                  <a:lnTo>
                    <a:pt x="519302" y="317838"/>
                  </a:lnTo>
                  <a:lnTo>
                    <a:pt x="521167" y="308687"/>
                  </a:lnTo>
                  <a:lnTo>
                    <a:pt x="526240" y="301179"/>
                  </a:lnTo>
                  <a:lnTo>
                    <a:pt x="533737" y="296099"/>
                  </a:lnTo>
                  <a:lnTo>
                    <a:pt x="542875" y="294231"/>
                  </a:lnTo>
                  <a:lnTo>
                    <a:pt x="585347" y="294231"/>
                  </a:lnTo>
                  <a:lnTo>
                    <a:pt x="578612" y="252868"/>
                  </a:lnTo>
                  <a:lnTo>
                    <a:pt x="565778" y="214026"/>
                  </a:lnTo>
                  <a:lnTo>
                    <a:pt x="547386" y="178060"/>
                  </a:lnTo>
                  <a:lnTo>
                    <a:pt x="523977" y="145324"/>
                  </a:lnTo>
                  <a:lnTo>
                    <a:pt x="585961" y="145324"/>
                  </a:lnTo>
                  <a:lnTo>
                    <a:pt x="607724" y="184579"/>
                  </a:lnTo>
                  <a:lnTo>
                    <a:pt x="623863" y="226928"/>
                  </a:lnTo>
                  <a:lnTo>
                    <a:pt x="633909" y="271911"/>
                  </a:lnTo>
                  <a:lnTo>
                    <a:pt x="637368" y="319034"/>
                  </a:lnTo>
                  <a:lnTo>
                    <a:pt x="633909" y="366181"/>
                  </a:lnTo>
                  <a:lnTo>
                    <a:pt x="623863" y="411184"/>
                  </a:lnTo>
                  <a:lnTo>
                    <a:pt x="607724" y="453549"/>
                  </a:lnTo>
                  <a:lnTo>
                    <a:pt x="587278" y="490451"/>
                  </a:lnTo>
                  <a:close/>
                </a:path>
                <a:path w="637540" h="638175">
                  <a:moveTo>
                    <a:pt x="164016" y="183172"/>
                  </a:moveTo>
                  <a:lnTo>
                    <a:pt x="152181" y="183172"/>
                  </a:lnTo>
                  <a:lnTo>
                    <a:pt x="146311" y="180783"/>
                  </a:lnTo>
                  <a:lnTo>
                    <a:pt x="141636" y="176002"/>
                  </a:lnTo>
                  <a:lnTo>
                    <a:pt x="112097" y="146517"/>
                  </a:lnTo>
                  <a:lnTo>
                    <a:pt x="177824" y="146517"/>
                  </a:lnTo>
                  <a:lnTo>
                    <a:pt x="179974" y="149766"/>
                  </a:lnTo>
                  <a:lnTo>
                    <a:pt x="181746" y="158906"/>
                  </a:lnTo>
                  <a:lnTo>
                    <a:pt x="179974" y="168028"/>
                  </a:lnTo>
                  <a:lnTo>
                    <a:pt x="174659" y="176002"/>
                  </a:lnTo>
                  <a:lnTo>
                    <a:pt x="169885" y="180783"/>
                  </a:lnTo>
                  <a:lnTo>
                    <a:pt x="164016" y="183172"/>
                  </a:lnTo>
                  <a:close/>
                </a:path>
                <a:path w="637540" h="638175">
                  <a:moveTo>
                    <a:pt x="178958" y="491647"/>
                  </a:moveTo>
                  <a:lnTo>
                    <a:pt x="112097" y="491647"/>
                  </a:lnTo>
                  <a:lnTo>
                    <a:pt x="141636" y="462064"/>
                  </a:lnTo>
                  <a:lnTo>
                    <a:pt x="149640" y="456741"/>
                  </a:lnTo>
                  <a:lnTo>
                    <a:pt x="158745" y="454967"/>
                  </a:lnTo>
                  <a:lnTo>
                    <a:pt x="167849" y="456741"/>
                  </a:lnTo>
                  <a:lnTo>
                    <a:pt x="175853" y="462064"/>
                  </a:lnTo>
                  <a:lnTo>
                    <a:pt x="181169" y="470079"/>
                  </a:lnTo>
                  <a:lnTo>
                    <a:pt x="182940" y="479196"/>
                  </a:lnTo>
                  <a:lnTo>
                    <a:pt x="181169" y="488314"/>
                  </a:lnTo>
                  <a:lnTo>
                    <a:pt x="178958" y="491647"/>
                  </a:lnTo>
                  <a:close/>
                </a:path>
                <a:path w="637540" h="638175">
                  <a:moveTo>
                    <a:pt x="491011" y="587367"/>
                  </a:moveTo>
                  <a:lnTo>
                    <a:pt x="342256" y="587367"/>
                  </a:lnTo>
                  <a:lnTo>
                    <a:pt x="383604" y="580566"/>
                  </a:lnTo>
                  <a:lnTo>
                    <a:pt x="422388" y="567695"/>
                  </a:lnTo>
                  <a:lnTo>
                    <a:pt x="458281" y="549296"/>
                  </a:lnTo>
                  <a:lnTo>
                    <a:pt x="490956" y="525910"/>
                  </a:lnTo>
                  <a:lnTo>
                    <a:pt x="461414" y="496329"/>
                  </a:lnTo>
                  <a:lnTo>
                    <a:pt x="456155" y="488314"/>
                  </a:lnTo>
                  <a:lnTo>
                    <a:pt x="454402" y="479196"/>
                  </a:lnTo>
                  <a:lnTo>
                    <a:pt x="456155" y="470079"/>
                  </a:lnTo>
                  <a:lnTo>
                    <a:pt x="461414" y="462064"/>
                  </a:lnTo>
                  <a:lnTo>
                    <a:pt x="469434" y="456741"/>
                  </a:lnTo>
                  <a:lnTo>
                    <a:pt x="478573" y="454967"/>
                  </a:lnTo>
                  <a:lnTo>
                    <a:pt x="487711" y="456741"/>
                  </a:lnTo>
                  <a:lnTo>
                    <a:pt x="495731" y="462064"/>
                  </a:lnTo>
                  <a:lnTo>
                    <a:pt x="523977" y="490451"/>
                  </a:lnTo>
                  <a:lnTo>
                    <a:pt x="587278" y="490451"/>
                  </a:lnTo>
                  <a:lnTo>
                    <a:pt x="585988" y="492781"/>
                  </a:lnTo>
                  <a:lnTo>
                    <a:pt x="559149" y="528386"/>
                  </a:lnTo>
                  <a:lnTo>
                    <a:pt x="527702" y="559870"/>
                  </a:lnTo>
                  <a:lnTo>
                    <a:pt x="492143" y="586738"/>
                  </a:lnTo>
                  <a:lnTo>
                    <a:pt x="491011" y="587367"/>
                  </a:lnTo>
                  <a:close/>
                </a:path>
                <a:path w="637540" h="638175">
                  <a:moveTo>
                    <a:pt x="342256" y="587367"/>
                  </a:moveTo>
                  <a:lnTo>
                    <a:pt x="295012" y="587367"/>
                  </a:lnTo>
                  <a:lnTo>
                    <a:pt x="295012" y="544835"/>
                  </a:lnTo>
                  <a:lnTo>
                    <a:pt x="296878" y="535642"/>
                  </a:lnTo>
                  <a:lnTo>
                    <a:pt x="301961" y="528140"/>
                  </a:lnTo>
                  <a:lnTo>
                    <a:pt x="309487" y="523084"/>
                  </a:lnTo>
                  <a:lnTo>
                    <a:pt x="318682" y="521231"/>
                  </a:lnTo>
                  <a:lnTo>
                    <a:pt x="327822" y="523084"/>
                  </a:lnTo>
                  <a:lnTo>
                    <a:pt x="335319" y="528140"/>
                  </a:lnTo>
                  <a:lnTo>
                    <a:pt x="340391" y="535642"/>
                  </a:lnTo>
                  <a:lnTo>
                    <a:pt x="342256" y="544835"/>
                  </a:lnTo>
                  <a:lnTo>
                    <a:pt x="342256" y="587367"/>
                  </a:lnTo>
                  <a:close/>
                </a:path>
              </a:pathLst>
            </a:custGeom>
            <a:solidFill>
              <a:srgbClr val="43C6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65283" y="951186"/>
              <a:ext cx="132187" cy="146617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7274326" y="467806"/>
              <a:ext cx="1029335" cy="1123315"/>
            </a:xfrm>
            <a:custGeom>
              <a:avLst/>
              <a:gdLst/>
              <a:ahLst/>
              <a:cxnLst/>
              <a:rect l="l" t="t" r="r" b="b"/>
              <a:pathLst>
                <a:path w="1029334" h="1123315">
                  <a:moveTo>
                    <a:pt x="514627" y="1122838"/>
                  </a:moveTo>
                  <a:lnTo>
                    <a:pt x="467849" y="1120724"/>
                  </a:lnTo>
                  <a:lnTo>
                    <a:pt x="422372" y="1114543"/>
                  </a:lnTo>
                  <a:lnTo>
                    <a:pt x="378148" y="1104446"/>
                  </a:lnTo>
                  <a:lnTo>
                    <a:pt x="335439" y="1090625"/>
                  </a:lnTo>
                  <a:lnTo>
                    <a:pt x="294430" y="1073259"/>
                  </a:lnTo>
                  <a:lnTo>
                    <a:pt x="255306" y="1052532"/>
                  </a:lnTo>
                  <a:lnTo>
                    <a:pt x="218251" y="1028623"/>
                  </a:lnTo>
                  <a:lnTo>
                    <a:pt x="183449" y="1001715"/>
                  </a:lnTo>
                  <a:lnTo>
                    <a:pt x="151086" y="971987"/>
                  </a:lnTo>
                  <a:lnTo>
                    <a:pt x="121345" y="939622"/>
                  </a:lnTo>
                  <a:lnTo>
                    <a:pt x="94413" y="904800"/>
                  </a:lnTo>
                  <a:lnTo>
                    <a:pt x="70472" y="867703"/>
                  </a:lnTo>
                  <a:lnTo>
                    <a:pt x="49708" y="828512"/>
                  </a:lnTo>
                  <a:lnTo>
                    <a:pt x="32305" y="787408"/>
                  </a:lnTo>
                  <a:lnTo>
                    <a:pt x="18448" y="744573"/>
                  </a:lnTo>
                  <a:lnTo>
                    <a:pt x="8322" y="700186"/>
                  </a:lnTo>
                  <a:lnTo>
                    <a:pt x="2215" y="655194"/>
                  </a:lnTo>
                  <a:lnTo>
                    <a:pt x="0" y="607487"/>
                  </a:lnTo>
                  <a:lnTo>
                    <a:pt x="2197" y="559645"/>
                  </a:lnTo>
                  <a:lnTo>
                    <a:pt x="8661" y="513032"/>
                  </a:lnTo>
                  <a:lnTo>
                    <a:pt x="19195" y="467842"/>
                  </a:lnTo>
                  <a:lnTo>
                    <a:pt x="33606" y="424273"/>
                  </a:lnTo>
                  <a:lnTo>
                    <a:pt x="51698" y="382520"/>
                  </a:lnTo>
                  <a:lnTo>
                    <a:pt x="73277" y="342779"/>
                  </a:lnTo>
                  <a:lnTo>
                    <a:pt x="98148" y="305247"/>
                  </a:lnTo>
                  <a:lnTo>
                    <a:pt x="126117" y="270119"/>
                  </a:lnTo>
                  <a:lnTo>
                    <a:pt x="156988" y="237591"/>
                  </a:lnTo>
                  <a:lnTo>
                    <a:pt x="190567" y="207861"/>
                  </a:lnTo>
                  <a:lnTo>
                    <a:pt x="226659" y="181123"/>
                  </a:lnTo>
                  <a:lnTo>
                    <a:pt x="265070" y="157574"/>
                  </a:lnTo>
                  <a:lnTo>
                    <a:pt x="305605" y="137410"/>
                  </a:lnTo>
                  <a:lnTo>
                    <a:pt x="348069" y="120826"/>
                  </a:lnTo>
                  <a:lnTo>
                    <a:pt x="392267" y="108020"/>
                  </a:lnTo>
                  <a:lnTo>
                    <a:pt x="438005" y="99188"/>
                  </a:lnTo>
                  <a:lnTo>
                    <a:pt x="485088" y="94524"/>
                  </a:lnTo>
                  <a:lnTo>
                    <a:pt x="485088" y="15339"/>
                  </a:lnTo>
                  <a:lnTo>
                    <a:pt x="489763" y="8267"/>
                  </a:lnTo>
                  <a:lnTo>
                    <a:pt x="496923" y="3585"/>
                  </a:lnTo>
                  <a:lnTo>
                    <a:pt x="503986" y="0"/>
                  </a:lnTo>
                  <a:lnTo>
                    <a:pt x="513435" y="0"/>
                  </a:lnTo>
                  <a:lnTo>
                    <a:pt x="520496" y="3585"/>
                  </a:lnTo>
                  <a:lnTo>
                    <a:pt x="633757" y="65041"/>
                  </a:lnTo>
                  <a:lnTo>
                    <a:pt x="533526" y="65041"/>
                  </a:lnTo>
                  <a:lnTo>
                    <a:pt x="533526" y="141836"/>
                  </a:lnTo>
                  <a:lnTo>
                    <a:pt x="485088" y="141836"/>
                  </a:lnTo>
                  <a:lnTo>
                    <a:pt x="437154" y="147367"/>
                  </a:lnTo>
                  <a:lnTo>
                    <a:pt x="390799" y="157654"/>
                  </a:lnTo>
                  <a:lnTo>
                    <a:pt x="346280" y="172440"/>
                  </a:lnTo>
                  <a:lnTo>
                    <a:pt x="303853" y="191469"/>
                  </a:lnTo>
                  <a:lnTo>
                    <a:pt x="263772" y="214485"/>
                  </a:lnTo>
                  <a:lnTo>
                    <a:pt x="226294" y="241230"/>
                  </a:lnTo>
                  <a:lnTo>
                    <a:pt x="191674" y="271449"/>
                  </a:lnTo>
                  <a:lnTo>
                    <a:pt x="160170" y="304886"/>
                  </a:lnTo>
                  <a:lnTo>
                    <a:pt x="132036" y="341283"/>
                  </a:lnTo>
                  <a:lnTo>
                    <a:pt x="107528" y="380385"/>
                  </a:lnTo>
                  <a:lnTo>
                    <a:pt x="86902" y="421935"/>
                  </a:lnTo>
                  <a:lnTo>
                    <a:pt x="70415" y="465676"/>
                  </a:lnTo>
                  <a:lnTo>
                    <a:pt x="58321" y="511353"/>
                  </a:lnTo>
                  <a:lnTo>
                    <a:pt x="50877" y="558709"/>
                  </a:lnTo>
                  <a:lnTo>
                    <a:pt x="48339" y="607487"/>
                  </a:lnTo>
                  <a:lnTo>
                    <a:pt x="50762" y="655194"/>
                  </a:lnTo>
                  <a:lnTo>
                    <a:pt x="57872" y="701531"/>
                  </a:lnTo>
                  <a:lnTo>
                    <a:pt x="69431" y="746263"/>
                  </a:lnTo>
                  <a:lnTo>
                    <a:pt x="85198" y="789153"/>
                  </a:lnTo>
                  <a:lnTo>
                    <a:pt x="104937" y="829966"/>
                  </a:lnTo>
                  <a:lnTo>
                    <a:pt x="128407" y="868467"/>
                  </a:lnTo>
                  <a:lnTo>
                    <a:pt x="155370" y="904419"/>
                  </a:lnTo>
                  <a:lnTo>
                    <a:pt x="185587" y="937587"/>
                  </a:lnTo>
                  <a:lnTo>
                    <a:pt x="218820" y="967735"/>
                  </a:lnTo>
                  <a:lnTo>
                    <a:pt x="254829" y="994629"/>
                  </a:lnTo>
                  <a:lnTo>
                    <a:pt x="293376" y="1018031"/>
                  </a:lnTo>
                  <a:lnTo>
                    <a:pt x="334222" y="1037707"/>
                  </a:lnTo>
                  <a:lnTo>
                    <a:pt x="377129" y="1053420"/>
                  </a:lnTo>
                  <a:lnTo>
                    <a:pt x="421857" y="1064936"/>
                  </a:lnTo>
                  <a:lnTo>
                    <a:pt x="468167" y="1072018"/>
                  </a:lnTo>
                  <a:lnTo>
                    <a:pt x="515821" y="1074431"/>
                  </a:lnTo>
                  <a:lnTo>
                    <a:pt x="731580" y="1074431"/>
                  </a:lnTo>
                  <a:lnTo>
                    <a:pt x="693803" y="1090487"/>
                  </a:lnTo>
                  <a:lnTo>
                    <a:pt x="651100" y="1104363"/>
                  </a:lnTo>
                  <a:lnTo>
                    <a:pt x="606879" y="1114504"/>
                  </a:lnTo>
                  <a:lnTo>
                    <a:pt x="561327" y="1120724"/>
                  </a:lnTo>
                  <a:lnTo>
                    <a:pt x="514627" y="1122838"/>
                  </a:lnTo>
                  <a:close/>
                </a:path>
                <a:path w="1029334" h="1123315">
                  <a:moveTo>
                    <a:pt x="634462" y="166637"/>
                  </a:moveTo>
                  <a:lnTo>
                    <a:pt x="533526" y="166637"/>
                  </a:lnTo>
                  <a:lnTo>
                    <a:pt x="626725" y="115839"/>
                  </a:lnTo>
                  <a:lnTo>
                    <a:pt x="533526" y="65041"/>
                  </a:lnTo>
                  <a:lnTo>
                    <a:pt x="633757" y="65041"/>
                  </a:lnTo>
                  <a:lnTo>
                    <a:pt x="688093" y="94524"/>
                  </a:lnTo>
                  <a:lnTo>
                    <a:pt x="696350" y="99305"/>
                  </a:lnTo>
                  <a:lnTo>
                    <a:pt x="701125" y="106377"/>
                  </a:lnTo>
                  <a:lnTo>
                    <a:pt x="701125" y="125302"/>
                  </a:lnTo>
                  <a:lnTo>
                    <a:pt x="696350" y="132374"/>
                  </a:lnTo>
                  <a:lnTo>
                    <a:pt x="688093" y="137155"/>
                  </a:lnTo>
                  <a:lnTo>
                    <a:pt x="634462" y="166637"/>
                  </a:lnTo>
                  <a:close/>
                </a:path>
                <a:path w="1029334" h="1123315">
                  <a:moveTo>
                    <a:pt x="512241" y="232874"/>
                  </a:moveTo>
                  <a:lnTo>
                    <a:pt x="505178" y="232874"/>
                  </a:lnTo>
                  <a:lnTo>
                    <a:pt x="500403" y="231679"/>
                  </a:lnTo>
                  <a:lnTo>
                    <a:pt x="496923" y="229288"/>
                  </a:lnTo>
                  <a:lnTo>
                    <a:pt x="489763" y="224607"/>
                  </a:lnTo>
                  <a:lnTo>
                    <a:pt x="485088" y="216340"/>
                  </a:lnTo>
                  <a:lnTo>
                    <a:pt x="485088" y="141836"/>
                  </a:lnTo>
                  <a:lnTo>
                    <a:pt x="533526" y="141836"/>
                  </a:lnTo>
                  <a:lnTo>
                    <a:pt x="533526" y="166637"/>
                  </a:lnTo>
                  <a:lnTo>
                    <a:pt x="634462" y="166637"/>
                  </a:lnTo>
                  <a:lnTo>
                    <a:pt x="520496" y="229288"/>
                  </a:lnTo>
                  <a:lnTo>
                    <a:pt x="516916" y="231679"/>
                  </a:lnTo>
                  <a:lnTo>
                    <a:pt x="512241" y="232874"/>
                  </a:lnTo>
                  <a:close/>
                </a:path>
                <a:path w="1029334" h="1123315">
                  <a:moveTo>
                    <a:pt x="731580" y="1074431"/>
                  </a:moveTo>
                  <a:lnTo>
                    <a:pt x="515821" y="1074431"/>
                  </a:lnTo>
                  <a:lnTo>
                    <a:pt x="563445" y="1072018"/>
                  </a:lnTo>
                  <a:lnTo>
                    <a:pt x="609702" y="1064936"/>
                  </a:lnTo>
                  <a:lnTo>
                    <a:pt x="654358" y="1053420"/>
                  </a:lnTo>
                  <a:lnTo>
                    <a:pt x="697176" y="1037707"/>
                  </a:lnTo>
                  <a:lnTo>
                    <a:pt x="737922" y="1018031"/>
                  </a:lnTo>
                  <a:lnTo>
                    <a:pt x="776361" y="994629"/>
                  </a:lnTo>
                  <a:lnTo>
                    <a:pt x="812256" y="967735"/>
                  </a:lnTo>
                  <a:lnTo>
                    <a:pt x="845372" y="937587"/>
                  </a:lnTo>
                  <a:lnTo>
                    <a:pt x="875474" y="904419"/>
                  </a:lnTo>
                  <a:lnTo>
                    <a:pt x="902326" y="868467"/>
                  </a:lnTo>
                  <a:lnTo>
                    <a:pt x="925693" y="829966"/>
                  </a:lnTo>
                  <a:lnTo>
                    <a:pt x="945340" y="789153"/>
                  </a:lnTo>
                  <a:lnTo>
                    <a:pt x="961030" y="746263"/>
                  </a:lnTo>
                  <a:lnTo>
                    <a:pt x="972529" y="701531"/>
                  </a:lnTo>
                  <a:lnTo>
                    <a:pt x="979601" y="655194"/>
                  </a:lnTo>
                  <a:lnTo>
                    <a:pt x="982011" y="607487"/>
                  </a:lnTo>
                  <a:lnTo>
                    <a:pt x="979332" y="557466"/>
                  </a:lnTo>
                  <a:lnTo>
                    <a:pt x="971425" y="508515"/>
                  </a:lnTo>
                  <a:lnTo>
                    <a:pt x="958486" y="461006"/>
                  </a:lnTo>
                  <a:lnTo>
                    <a:pt x="940708" y="415306"/>
                  </a:lnTo>
                  <a:lnTo>
                    <a:pt x="918287" y="371786"/>
                  </a:lnTo>
                  <a:lnTo>
                    <a:pt x="891417" y="330815"/>
                  </a:lnTo>
                  <a:lnTo>
                    <a:pt x="860294" y="292764"/>
                  </a:lnTo>
                  <a:lnTo>
                    <a:pt x="825112" y="258002"/>
                  </a:lnTo>
                  <a:lnTo>
                    <a:pt x="786066" y="226898"/>
                  </a:lnTo>
                  <a:lnTo>
                    <a:pt x="778977" y="219742"/>
                  </a:lnTo>
                  <a:lnTo>
                    <a:pt x="795217" y="183794"/>
                  </a:lnTo>
                  <a:lnTo>
                    <a:pt x="804545" y="183885"/>
                  </a:lnTo>
                  <a:lnTo>
                    <a:pt x="852234" y="218751"/>
                  </a:lnTo>
                  <a:lnTo>
                    <a:pt x="887774" y="252802"/>
                  </a:lnTo>
                  <a:lnTo>
                    <a:pt x="919692" y="289817"/>
                  </a:lnTo>
                  <a:lnTo>
                    <a:pt x="947839" y="329504"/>
                  </a:lnTo>
                  <a:lnTo>
                    <a:pt x="972065" y="371573"/>
                  </a:lnTo>
                  <a:lnTo>
                    <a:pt x="992220" y="415734"/>
                  </a:lnTo>
                  <a:lnTo>
                    <a:pt x="1008157" y="461696"/>
                  </a:lnTo>
                  <a:lnTo>
                    <a:pt x="1019724" y="509170"/>
                  </a:lnTo>
                  <a:lnTo>
                    <a:pt x="1026717" y="557466"/>
                  </a:lnTo>
                  <a:lnTo>
                    <a:pt x="1029158" y="607487"/>
                  </a:lnTo>
                  <a:lnTo>
                    <a:pt x="1027047" y="654253"/>
                  </a:lnTo>
                  <a:lnTo>
                    <a:pt x="1020839" y="699872"/>
                  </a:lnTo>
                  <a:lnTo>
                    <a:pt x="1010716" y="744158"/>
                  </a:lnTo>
                  <a:lnTo>
                    <a:pt x="996865" y="786927"/>
                  </a:lnTo>
                  <a:lnTo>
                    <a:pt x="979468" y="827994"/>
                  </a:lnTo>
                  <a:lnTo>
                    <a:pt x="958711" y="867173"/>
                  </a:lnTo>
                  <a:lnTo>
                    <a:pt x="934778" y="904280"/>
                  </a:lnTo>
                  <a:lnTo>
                    <a:pt x="907853" y="939131"/>
                  </a:lnTo>
                  <a:lnTo>
                    <a:pt x="878120" y="971540"/>
                  </a:lnTo>
                  <a:lnTo>
                    <a:pt x="845765" y="1001322"/>
                  </a:lnTo>
                  <a:lnTo>
                    <a:pt x="810971" y="1028292"/>
                  </a:lnTo>
                  <a:lnTo>
                    <a:pt x="773924" y="1052267"/>
                  </a:lnTo>
                  <a:lnTo>
                    <a:pt x="734806" y="1073060"/>
                  </a:lnTo>
                  <a:lnTo>
                    <a:pt x="731580" y="1074431"/>
                  </a:lnTo>
                  <a:close/>
                </a:path>
              </a:pathLst>
            </a:custGeom>
            <a:solidFill>
              <a:srgbClr val="43C6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38780" y="2366022"/>
              <a:ext cx="960362" cy="93356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82581" y="4921403"/>
              <a:ext cx="182483" cy="142292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7532891" y="4376444"/>
              <a:ext cx="2178685" cy="4900930"/>
            </a:xfrm>
            <a:custGeom>
              <a:avLst/>
              <a:gdLst/>
              <a:ahLst/>
              <a:cxnLst/>
              <a:rect l="l" t="t" r="r" b="b"/>
              <a:pathLst>
                <a:path w="2178684" h="4900930">
                  <a:moveTo>
                    <a:pt x="678408" y="4218584"/>
                  </a:moveTo>
                  <a:lnTo>
                    <a:pt x="669302" y="4171556"/>
                  </a:lnTo>
                  <a:lnTo>
                    <a:pt x="650582" y="4143286"/>
                  </a:lnTo>
                  <a:lnTo>
                    <a:pt x="650582" y="4218571"/>
                  </a:lnTo>
                  <a:lnTo>
                    <a:pt x="643509" y="4255084"/>
                  </a:lnTo>
                  <a:lnTo>
                    <a:pt x="622287" y="4287151"/>
                  </a:lnTo>
                  <a:lnTo>
                    <a:pt x="593445" y="4316069"/>
                  </a:lnTo>
                  <a:lnTo>
                    <a:pt x="592848" y="4316768"/>
                  </a:lnTo>
                  <a:lnTo>
                    <a:pt x="447103" y="4462856"/>
                  </a:lnTo>
                  <a:lnTo>
                    <a:pt x="301371" y="4316768"/>
                  </a:lnTo>
                  <a:lnTo>
                    <a:pt x="300761" y="4316069"/>
                  </a:lnTo>
                  <a:lnTo>
                    <a:pt x="271932" y="4287151"/>
                  </a:lnTo>
                  <a:lnTo>
                    <a:pt x="250710" y="4255097"/>
                  </a:lnTo>
                  <a:lnTo>
                    <a:pt x="243636" y="4218584"/>
                  </a:lnTo>
                  <a:lnTo>
                    <a:pt x="250710" y="4182059"/>
                  </a:lnTo>
                  <a:lnTo>
                    <a:pt x="271919" y="4150004"/>
                  </a:lnTo>
                  <a:lnTo>
                    <a:pt x="321322" y="4123448"/>
                  </a:lnTo>
                  <a:lnTo>
                    <a:pt x="340334" y="4121594"/>
                  </a:lnTo>
                  <a:lnTo>
                    <a:pt x="359359" y="4123448"/>
                  </a:lnTo>
                  <a:lnTo>
                    <a:pt x="377380" y="4128922"/>
                  </a:lnTo>
                  <a:lnTo>
                    <a:pt x="393992" y="4137825"/>
                  </a:lnTo>
                  <a:lnTo>
                    <a:pt x="408749" y="4149991"/>
                  </a:lnTo>
                  <a:lnTo>
                    <a:pt x="439877" y="4181195"/>
                  </a:lnTo>
                  <a:lnTo>
                    <a:pt x="443407" y="4182656"/>
                  </a:lnTo>
                  <a:lnTo>
                    <a:pt x="450799" y="4182656"/>
                  </a:lnTo>
                  <a:lnTo>
                    <a:pt x="454342" y="4181195"/>
                  </a:lnTo>
                  <a:lnTo>
                    <a:pt x="485457" y="4150004"/>
                  </a:lnTo>
                  <a:lnTo>
                    <a:pt x="486714" y="4148963"/>
                  </a:lnTo>
                  <a:lnTo>
                    <a:pt x="500227" y="4137837"/>
                  </a:lnTo>
                  <a:lnTo>
                    <a:pt x="516826" y="4128922"/>
                  </a:lnTo>
                  <a:lnTo>
                    <a:pt x="534847" y="4123448"/>
                  </a:lnTo>
                  <a:lnTo>
                    <a:pt x="553872" y="4121594"/>
                  </a:lnTo>
                  <a:lnTo>
                    <a:pt x="572897" y="4123448"/>
                  </a:lnTo>
                  <a:lnTo>
                    <a:pt x="622287" y="4149991"/>
                  </a:lnTo>
                  <a:lnTo>
                    <a:pt x="643509" y="4182059"/>
                  </a:lnTo>
                  <a:lnTo>
                    <a:pt x="650582" y="4218571"/>
                  </a:lnTo>
                  <a:lnTo>
                    <a:pt x="650582" y="4143286"/>
                  </a:lnTo>
                  <a:lnTo>
                    <a:pt x="641972" y="4130268"/>
                  </a:lnTo>
                  <a:lnTo>
                    <a:pt x="628942" y="4121594"/>
                  </a:lnTo>
                  <a:lnTo>
                    <a:pt x="600786" y="4102874"/>
                  </a:lnTo>
                  <a:lnTo>
                    <a:pt x="553872" y="4093743"/>
                  </a:lnTo>
                  <a:lnTo>
                    <a:pt x="506971" y="4102874"/>
                  </a:lnTo>
                  <a:lnTo>
                    <a:pt x="465759" y="4130256"/>
                  </a:lnTo>
                  <a:lnTo>
                    <a:pt x="447103" y="4148963"/>
                  </a:lnTo>
                  <a:lnTo>
                    <a:pt x="428447" y="4130268"/>
                  </a:lnTo>
                  <a:lnTo>
                    <a:pt x="415404" y="4121594"/>
                  </a:lnTo>
                  <a:lnTo>
                    <a:pt x="387248" y="4102874"/>
                  </a:lnTo>
                  <a:lnTo>
                    <a:pt x="340334" y="4093743"/>
                  </a:lnTo>
                  <a:lnTo>
                    <a:pt x="293433" y="4102874"/>
                  </a:lnTo>
                  <a:lnTo>
                    <a:pt x="252234" y="4130256"/>
                  </a:lnTo>
                  <a:lnTo>
                    <a:pt x="224904" y="4171556"/>
                  </a:lnTo>
                  <a:lnTo>
                    <a:pt x="215798" y="4218571"/>
                  </a:lnTo>
                  <a:lnTo>
                    <a:pt x="224904" y="4265600"/>
                  </a:lnTo>
                  <a:lnTo>
                    <a:pt x="252234" y="4306887"/>
                  </a:lnTo>
                  <a:lnTo>
                    <a:pt x="279755" y="4334484"/>
                  </a:lnTo>
                  <a:lnTo>
                    <a:pt x="280352" y="4335183"/>
                  </a:lnTo>
                  <a:lnTo>
                    <a:pt x="439559" y="4494771"/>
                  </a:lnTo>
                  <a:lnTo>
                    <a:pt x="442620" y="4496130"/>
                  </a:lnTo>
                  <a:lnTo>
                    <a:pt x="446227" y="4496460"/>
                  </a:lnTo>
                  <a:lnTo>
                    <a:pt x="446684" y="4496486"/>
                  </a:lnTo>
                  <a:lnTo>
                    <a:pt x="447624" y="4496486"/>
                  </a:lnTo>
                  <a:lnTo>
                    <a:pt x="486486" y="4462856"/>
                  </a:lnTo>
                  <a:lnTo>
                    <a:pt x="613841" y="4335196"/>
                  </a:lnTo>
                  <a:lnTo>
                    <a:pt x="614438" y="4334497"/>
                  </a:lnTo>
                  <a:lnTo>
                    <a:pt x="641972" y="4306900"/>
                  </a:lnTo>
                  <a:lnTo>
                    <a:pt x="669302" y="4265600"/>
                  </a:lnTo>
                  <a:lnTo>
                    <a:pt x="678408" y="4218584"/>
                  </a:lnTo>
                  <a:close/>
                </a:path>
                <a:path w="2178684" h="4900930">
                  <a:moveTo>
                    <a:pt x="894207" y="4479696"/>
                  </a:moveTo>
                  <a:lnTo>
                    <a:pt x="890219" y="4475696"/>
                  </a:lnTo>
                  <a:lnTo>
                    <a:pt x="888771" y="4474248"/>
                  </a:lnTo>
                  <a:lnTo>
                    <a:pt x="867854" y="4458665"/>
                  </a:lnTo>
                  <a:lnTo>
                    <a:pt x="858113" y="4455084"/>
                  </a:lnTo>
                  <a:lnTo>
                    <a:pt x="858113" y="4485246"/>
                  </a:lnTo>
                  <a:lnTo>
                    <a:pt x="636536" y="4707344"/>
                  </a:lnTo>
                  <a:lnTo>
                    <a:pt x="624357" y="4717910"/>
                  </a:lnTo>
                  <a:lnTo>
                    <a:pt x="610946" y="4726444"/>
                  </a:lnTo>
                  <a:lnTo>
                    <a:pt x="596531" y="4732896"/>
                  </a:lnTo>
                  <a:lnTo>
                    <a:pt x="581279" y="4737176"/>
                  </a:lnTo>
                  <a:lnTo>
                    <a:pt x="585177" y="4734039"/>
                  </a:lnTo>
                  <a:lnTo>
                    <a:pt x="588949" y="4730686"/>
                  </a:lnTo>
                  <a:lnTo>
                    <a:pt x="830059" y="4488993"/>
                  </a:lnTo>
                  <a:lnTo>
                    <a:pt x="830465" y="4481169"/>
                  </a:lnTo>
                  <a:lnTo>
                    <a:pt x="826554" y="4476013"/>
                  </a:lnTo>
                  <a:lnTo>
                    <a:pt x="826325" y="4475696"/>
                  </a:lnTo>
                  <a:lnTo>
                    <a:pt x="834656" y="4476470"/>
                  </a:lnTo>
                  <a:lnTo>
                    <a:pt x="842810" y="4478325"/>
                  </a:lnTo>
                  <a:lnTo>
                    <a:pt x="850671" y="4481258"/>
                  </a:lnTo>
                  <a:lnTo>
                    <a:pt x="858113" y="4485246"/>
                  </a:lnTo>
                  <a:lnTo>
                    <a:pt x="858113" y="4455084"/>
                  </a:lnTo>
                  <a:lnTo>
                    <a:pt x="853859" y="4453509"/>
                  </a:lnTo>
                  <a:lnTo>
                    <a:pt x="843826" y="4449813"/>
                  </a:lnTo>
                  <a:lnTo>
                    <a:pt x="818337" y="4447997"/>
                  </a:lnTo>
                  <a:lnTo>
                    <a:pt x="793038" y="4453509"/>
                  </a:lnTo>
                  <a:lnTo>
                    <a:pt x="785380" y="4451007"/>
                  </a:lnTo>
                  <a:lnTo>
                    <a:pt x="777481" y="4449191"/>
                  </a:lnTo>
                  <a:lnTo>
                    <a:pt x="769404" y="4448086"/>
                  </a:lnTo>
                  <a:lnTo>
                    <a:pt x="761174" y="4447718"/>
                  </a:lnTo>
                  <a:lnTo>
                    <a:pt x="743546" y="4449432"/>
                  </a:lnTo>
                  <a:lnTo>
                    <a:pt x="726833" y="4454449"/>
                  </a:lnTo>
                  <a:lnTo>
                    <a:pt x="711428" y="4462640"/>
                  </a:lnTo>
                  <a:lnTo>
                    <a:pt x="697687" y="4473829"/>
                  </a:lnTo>
                  <a:lnTo>
                    <a:pt x="594080" y="4561789"/>
                  </a:lnTo>
                  <a:lnTo>
                    <a:pt x="594169" y="4550727"/>
                  </a:lnTo>
                  <a:lnTo>
                    <a:pt x="587933" y="4544492"/>
                  </a:lnTo>
                  <a:lnTo>
                    <a:pt x="260438" y="4544492"/>
                  </a:lnTo>
                  <a:lnTo>
                    <a:pt x="194906" y="4557458"/>
                  </a:lnTo>
                  <a:lnTo>
                    <a:pt x="139420" y="4594733"/>
                  </a:lnTo>
                  <a:lnTo>
                    <a:pt x="0" y="4734484"/>
                  </a:lnTo>
                  <a:lnTo>
                    <a:pt x="0" y="4743323"/>
                  </a:lnTo>
                  <a:lnTo>
                    <a:pt x="8166" y="4751502"/>
                  </a:lnTo>
                  <a:lnTo>
                    <a:pt x="11722" y="4752860"/>
                  </a:lnTo>
                  <a:lnTo>
                    <a:pt x="18846" y="4752860"/>
                  </a:lnTo>
                  <a:lnTo>
                    <a:pt x="22415" y="4751502"/>
                  </a:lnTo>
                  <a:lnTo>
                    <a:pt x="159042" y="4614545"/>
                  </a:lnTo>
                  <a:lnTo>
                    <a:pt x="180987" y="4596447"/>
                  </a:lnTo>
                  <a:lnTo>
                    <a:pt x="205574" y="4583265"/>
                  </a:lnTo>
                  <a:lnTo>
                    <a:pt x="232270" y="4575149"/>
                  </a:lnTo>
                  <a:lnTo>
                    <a:pt x="260438" y="4572393"/>
                  </a:lnTo>
                  <a:lnTo>
                    <a:pt x="564667" y="4572393"/>
                  </a:lnTo>
                  <a:lnTo>
                    <a:pt x="556920" y="4590542"/>
                  </a:lnTo>
                  <a:lnTo>
                    <a:pt x="543915" y="4604994"/>
                  </a:lnTo>
                  <a:lnTo>
                    <a:pt x="526859" y="4614545"/>
                  </a:lnTo>
                  <a:lnTo>
                    <a:pt x="506920" y="4617986"/>
                  </a:lnTo>
                  <a:lnTo>
                    <a:pt x="328955" y="4617986"/>
                  </a:lnTo>
                  <a:lnTo>
                    <a:pt x="322719" y="4624235"/>
                  </a:lnTo>
                  <a:lnTo>
                    <a:pt x="322719" y="4639653"/>
                  </a:lnTo>
                  <a:lnTo>
                    <a:pt x="328955" y="4645901"/>
                  </a:lnTo>
                  <a:lnTo>
                    <a:pt x="506920" y="4645901"/>
                  </a:lnTo>
                  <a:lnTo>
                    <a:pt x="524903" y="4644034"/>
                  </a:lnTo>
                  <a:lnTo>
                    <a:pt x="541629" y="4638675"/>
                  </a:lnTo>
                  <a:lnTo>
                    <a:pt x="556704" y="4630204"/>
                  </a:lnTo>
                  <a:lnTo>
                    <a:pt x="575043" y="4614545"/>
                  </a:lnTo>
                  <a:lnTo>
                    <a:pt x="624674" y="4572393"/>
                  </a:lnTo>
                  <a:lnTo>
                    <a:pt x="637171" y="4561789"/>
                  </a:lnTo>
                  <a:lnTo>
                    <a:pt x="716394" y="4494517"/>
                  </a:lnTo>
                  <a:lnTo>
                    <a:pt x="716953" y="4493984"/>
                  </a:lnTo>
                  <a:lnTo>
                    <a:pt x="734529" y="4481601"/>
                  </a:lnTo>
                  <a:lnTo>
                    <a:pt x="754519" y="4476013"/>
                  </a:lnTo>
                  <a:lnTo>
                    <a:pt x="775093" y="4477220"/>
                  </a:lnTo>
                  <a:lnTo>
                    <a:pt x="794435" y="4485221"/>
                  </a:lnTo>
                  <a:lnTo>
                    <a:pt x="572846" y="4707344"/>
                  </a:lnTo>
                  <a:lnTo>
                    <a:pt x="537489" y="4731105"/>
                  </a:lnTo>
                  <a:lnTo>
                    <a:pt x="495731" y="4739373"/>
                  </a:lnTo>
                  <a:lnTo>
                    <a:pt x="277329" y="4739373"/>
                  </a:lnTo>
                  <a:lnTo>
                    <a:pt x="258622" y="4741202"/>
                  </a:lnTo>
                  <a:lnTo>
                    <a:pt x="240893" y="4746587"/>
                  </a:lnTo>
                  <a:lnTo>
                    <a:pt x="224561" y="4755337"/>
                  </a:lnTo>
                  <a:lnTo>
                    <a:pt x="210070" y="4767275"/>
                  </a:lnTo>
                  <a:lnTo>
                    <a:pt x="95237" y="4882375"/>
                  </a:lnTo>
                  <a:lnTo>
                    <a:pt x="95237" y="4891214"/>
                  </a:lnTo>
                  <a:lnTo>
                    <a:pt x="103403" y="4899393"/>
                  </a:lnTo>
                  <a:lnTo>
                    <a:pt x="106959" y="4900752"/>
                  </a:lnTo>
                  <a:lnTo>
                    <a:pt x="114084" y="4900752"/>
                  </a:lnTo>
                  <a:lnTo>
                    <a:pt x="117652" y="4899393"/>
                  </a:lnTo>
                  <a:lnTo>
                    <a:pt x="229730" y="4787049"/>
                  </a:lnTo>
                  <a:lnTo>
                    <a:pt x="240004" y="4778578"/>
                  </a:lnTo>
                  <a:lnTo>
                    <a:pt x="251548" y="4772380"/>
                  </a:lnTo>
                  <a:lnTo>
                    <a:pt x="264096" y="4768570"/>
                  </a:lnTo>
                  <a:lnTo>
                    <a:pt x="277329" y="4767275"/>
                  </a:lnTo>
                  <a:lnTo>
                    <a:pt x="559422" y="4767275"/>
                  </a:lnTo>
                  <a:lnTo>
                    <a:pt x="586346" y="4764646"/>
                  </a:lnTo>
                  <a:lnTo>
                    <a:pt x="635330" y="4744301"/>
                  </a:lnTo>
                  <a:lnTo>
                    <a:pt x="894207" y="4488535"/>
                  </a:lnTo>
                  <a:lnTo>
                    <a:pt x="894207" y="4479696"/>
                  </a:lnTo>
                  <a:close/>
                </a:path>
                <a:path w="2178684" h="4900930">
                  <a:moveTo>
                    <a:pt x="1367078" y="2598216"/>
                  </a:moveTo>
                  <a:lnTo>
                    <a:pt x="1138974" y="2598216"/>
                  </a:lnTo>
                  <a:lnTo>
                    <a:pt x="1138974" y="2636253"/>
                  </a:lnTo>
                  <a:lnTo>
                    <a:pt x="1367078" y="2636253"/>
                  </a:lnTo>
                  <a:lnTo>
                    <a:pt x="1367078" y="2598216"/>
                  </a:lnTo>
                  <a:close/>
                </a:path>
                <a:path w="2178684" h="4900930">
                  <a:moveTo>
                    <a:pt x="1462112" y="2503144"/>
                  </a:moveTo>
                  <a:lnTo>
                    <a:pt x="1138974" y="2503144"/>
                  </a:lnTo>
                  <a:lnTo>
                    <a:pt x="1138974" y="2541168"/>
                  </a:lnTo>
                  <a:lnTo>
                    <a:pt x="1462112" y="2541168"/>
                  </a:lnTo>
                  <a:lnTo>
                    <a:pt x="1462112" y="2503144"/>
                  </a:lnTo>
                  <a:close/>
                </a:path>
                <a:path w="2178684" h="4900930">
                  <a:moveTo>
                    <a:pt x="1462112" y="2408059"/>
                  </a:moveTo>
                  <a:lnTo>
                    <a:pt x="1138974" y="2408059"/>
                  </a:lnTo>
                  <a:lnTo>
                    <a:pt x="1138974" y="2446096"/>
                  </a:lnTo>
                  <a:lnTo>
                    <a:pt x="1462112" y="2446096"/>
                  </a:lnTo>
                  <a:lnTo>
                    <a:pt x="1462112" y="2408059"/>
                  </a:lnTo>
                  <a:close/>
                </a:path>
                <a:path w="2178684" h="4900930">
                  <a:moveTo>
                    <a:pt x="1633194" y="2535745"/>
                  </a:moveTo>
                  <a:lnTo>
                    <a:pt x="1629575" y="2491295"/>
                  </a:lnTo>
                  <a:lnTo>
                    <a:pt x="1619059" y="2448979"/>
                  </a:lnTo>
                  <a:lnTo>
                    <a:pt x="1602181" y="2409215"/>
                  </a:lnTo>
                  <a:lnTo>
                    <a:pt x="1595183" y="2397899"/>
                  </a:lnTo>
                  <a:lnTo>
                    <a:pt x="1595183" y="2535745"/>
                  </a:lnTo>
                  <a:lnTo>
                    <a:pt x="1594827" y="2548293"/>
                  </a:lnTo>
                  <a:lnTo>
                    <a:pt x="1575803" y="2627160"/>
                  </a:lnTo>
                  <a:lnTo>
                    <a:pt x="1553756" y="2666098"/>
                  </a:lnTo>
                  <a:lnTo>
                    <a:pt x="1524495" y="2700794"/>
                  </a:lnTo>
                  <a:lnTo>
                    <a:pt x="1488846" y="2730627"/>
                  </a:lnTo>
                  <a:lnTo>
                    <a:pt x="1447609" y="2754934"/>
                  </a:lnTo>
                  <a:lnTo>
                    <a:pt x="1401610" y="2773083"/>
                  </a:lnTo>
                  <a:lnTo>
                    <a:pt x="1351648" y="2784449"/>
                  </a:lnTo>
                  <a:lnTo>
                    <a:pt x="1298536" y="2788374"/>
                  </a:lnTo>
                  <a:lnTo>
                    <a:pt x="1281049" y="2788031"/>
                  </a:lnTo>
                  <a:lnTo>
                    <a:pt x="1263878" y="2786888"/>
                  </a:lnTo>
                  <a:lnTo>
                    <a:pt x="1247254" y="2784868"/>
                  </a:lnTo>
                  <a:lnTo>
                    <a:pt x="1231341" y="2781846"/>
                  </a:lnTo>
                  <a:lnTo>
                    <a:pt x="1223022" y="2779395"/>
                  </a:lnTo>
                  <a:lnTo>
                    <a:pt x="1194879" y="2795587"/>
                  </a:lnTo>
                  <a:lnTo>
                    <a:pt x="1158519" y="2812326"/>
                  </a:lnTo>
                  <a:lnTo>
                    <a:pt x="1115974" y="2828607"/>
                  </a:lnTo>
                  <a:lnTo>
                    <a:pt x="1072476" y="2840850"/>
                  </a:lnTo>
                  <a:lnTo>
                    <a:pt x="1033233" y="2845422"/>
                  </a:lnTo>
                  <a:lnTo>
                    <a:pt x="1026769" y="2845422"/>
                  </a:lnTo>
                  <a:lnTo>
                    <a:pt x="1026185" y="2844165"/>
                  </a:lnTo>
                  <a:lnTo>
                    <a:pt x="1021651" y="2843644"/>
                  </a:lnTo>
                  <a:lnTo>
                    <a:pt x="1062748" y="2814561"/>
                  </a:lnTo>
                  <a:lnTo>
                    <a:pt x="1094714" y="2762300"/>
                  </a:lnTo>
                  <a:lnTo>
                    <a:pt x="1101839" y="2729255"/>
                  </a:lnTo>
                  <a:lnTo>
                    <a:pt x="1093457" y="2721826"/>
                  </a:lnTo>
                  <a:lnTo>
                    <a:pt x="1056817" y="2682849"/>
                  </a:lnTo>
                  <a:lnTo>
                    <a:pt x="1029271" y="2638094"/>
                  </a:lnTo>
                  <a:lnTo>
                    <a:pt x="1011936" y="2588679"/>
                  </a:lnTo>
                  <a:lnTo>
                    <a:pt x="1005903" y="2535745"/>
                  </a:lnTo>
                  <a:lnTo>
                    <a:pt x="1009764" y="2493632"/>
                  </a:lnTo>
                  <a:lnTo>
                    <a:pt x="1020914" y="2453602"/>
                  </a:lnTo>
                  <a:lnTo>
                    <a:pt x="1038783" y="2416225"/>
                  </a:lnTo>
                  <a:lnTo>
                    <a:pt x="1062761" y="2382050"/>
                  </a:lnTo>
                  <a:lnTo>
                    <a:pt x="1092250" y="2351621"/>
                  </a:lnTo>
                  <a:lnTo>
                    <a:pt x="1126642" y="2325484"/>
                  </a:lnTo>
                  <a:lnTo>
                    <a:pt x="1165364" y="2304199"/>
                  </a:lnTo>
                  <a:lnTo>
                    <a:pt x="1207795" y="2288311"/>
                  </a:lnTo>
                  <a:lnTo>
                    <a:pt x="1253363" y="2278380"/>
                  </a:lnTo>
                  <a:lnTo>
                    <a:pt x="1301432" y="2274951"/>
                  </a:lnTo>
                  <a:lnTo>
                    <a:pt x="1354645" y="2279167"/>
                  </a:lnTo>
                  <a:lnTo>
                    <a:pt x="1404569" y="2291334"/>
                  </a:lnTo>
                  <a:lnTo>
                    <a:pt x="1450390" y="2310688"/>
                  </a:lnTo>
                  <a:lnTo>
                    <a:pt x="1491335" y="2336482"/>
                  </a:lnTo>
                  <a:lnTo>
                    <a:pt x="1526616" y="2367965"/>
                  </a:lnTo>
                  <a:lnTo>
                    <a:pt x="1555419" y="2404389"/>
                  </a:lnTo>
                  <a:lnTo>
                    <a:pt x="1576984" y="2444991"/>
                  </a:lnTo>
                  <a:lnTo>
                    <a:pt x="1590497" y="2489022"/>
                  </a:lnTo>
                  <a:lnTo>
                    <a:pt x="1595183" y="2535745"/>
                  </a:lnTo>
                  <a:lnTo>
                    <a:pt x="1595183" y="2397899"/>
                  </a:lnTo>
                  <a:lnTo>
                    <a:pt x="1551457" y="2339175"/>
                  </a:lnTo>
                  <a:lnTo>
                    <a:pt x="1518653" y="2309787"/>
                  </a:lnTo>
                  <a:lnTo>
                    <a:pt x="1481607" y="2284742"/>
                  </a:lnTo>
                  <a:lnTo>
                    <a:pt x="1440827" y="2264486"/>
                  </a:lnTo>
                  <a:lnTo>
                    <a:pt x="1396860" y="2249462"/>
                  </a:lnTo>
                  <a:lnTo>
                    <a:pt x="1350213" y="2240127"/>
                  </a:lnTo>
                  <a:lnTo>
                    <a:pt x="1301432" y="2236914"/>
                  </a:lnTo>
                  <a:lnTo>
                    <a:pt x="1252613" y="2240127"/>
                  </a:lnTo>
                  <a:lnTo>
                    <a:pt x="1205865" y="2249449"/>
                  </a:lnTo>
                  <a:lnTo>
                    <a:pt x="1161719" y="2264460"/>
                  </a:lnTo>
                  <a:lnTo>
                    <a:pt x="1120736" y="2284704"/>
                  </a:lnTo>
                  <a:lnTo>
                    <a:pt x="1083449" y="2309736"/>
                  </a:lnTo>
                  <a:lnTo>
                    <a:pt x="1050404" y="2339111"/>
                  </a:lnTo>
                  <a:lnTo>
                    <a:pt x="1022146" y="2372398"/>
                  </a:lnTo>
                  <a:lnTo>
                    <a:pt x="999223" y="2409152"/>
                  </a:lnTo>
                  <a:lnTo>
                    <a:pt x="982179" y="2448928"/>
                  </a:lnTo>
                  <a:lnTo>
                    <a:pt x="971550" y="2491270"/>
                  </a:lnTo>
                  <a:lnTo>
                    <a:pt x="967892" y="2535745"/>
                  </a:lnTo>
                  <a:lnTo>
                    <a:pt x="972058" y="2582722"/>
                  </a:lnTo>
                  <a:lnTo>
                    <a:pt x="984084" y="2627388"/>
                  </a:lnTo>
                  <a:lnTo>
                    <a:pt x="1003274" y="2669159"/>
                  </a:lnTo>
                  <a:lnTo>
                    <a:pt x="1028903" y="2707487"/>
                  </a:lnTo>
                  <a:lnTo>
                    <a:pt x="1060259" y="2741803"/>
                  </a:lnTo>
                  <a:lnTo>
                    <a:pt x="1058481" y="2750566"/>
                  </a:lnTo>
                  <a:lnTo>
                    <a:pt x="1029271" y="2794762"/>
                  </a:lnTo>
                  <a:lnTo>
                    <a:pt x="995667" y="2815933"/>
                  </a:lnTo>
                  <a:lnTo>
                    <a:pt x="987907" y="2819247"/>
                  </a:lnTo>
                  <a:lnTo>
                    <a:pt x="981062" y="2823527"/>
                  </a:lnTo>
                  <a:lnTo>
                    <a:pt x="975309" y="2829014"/>
                  </a:lnTo>
                  <a:lnTo>
                    <a:pt x="970864" y="2835922"/>
                  </a:lnTo>
                  <a:lnTo>
                    <a:pt x="968603" y="2844127"/>
                  </a:lnTo>
                  <a:lnTo>
                    <a:pt x="968984" y="2852801"/>
                  </a:lnTo>
                  <a:lnTo>
                    <a:pt x="1004912" y="2881998"/>
                  </a:lnTo>
                  <a:lnTo>
                    <a:pt x="1032789" y="2883458"/>
                  </a:lnTo>
                  <a:lnTo>
                    <a:pt x="1080744" y="2878455"/>
                  </a:lnTo>
                  <a:lnTo>
                    <a:pt x="1129106" y="2865069"/>
                  </a:lnTo>
                  <a:lnTo>
                    <a:pt x="1174140" y="2847403"/>
                  </a:lnTo>
                  <a:lnTo>
                    <a:pt x="1178331" y="2845422"/>
                  </a:lnTo>
                  <a:lnTo>
                    <a:pt x="1212113" y="2829534"/>
                  </a:lnTo>
                  <a:lnTo>
                    <a:pt x="1212634" y="2829306"/>
                  </a:lnTo>
                  <a:lnTo>
                    <a:pt x="1227772" y="2820543"/>
                  </a:lnTo>
                  <a:lnTo>
                    <a:pt x="1221981" y="2818765"/>
                  </a:lnTo>
                  <a:lnTo>
                    <a:pt x="1222654" y="2818904"/>
                  </a:lnTo>
                  <a:lnTo>
                    <a:pt x="1241336" y="2822498"/>
                  </a:lnTo>
                  <a:lnTo>
                    <a:pt x="1260322" y="2824797"/>
                  </a:lnTo>
                  <a:lnTo>
                    <a:pt x="1279436" y="2826042"/>
                  </a:lnTo>
                  <a:lnTo>
                    <a:pt x="1298536" y="2826410"/>
                  </a:lnTo>
                  <a:lnTo>
                    <a:pt x="1350987" y="2822930"/>
                  </a:lnTo>
                  <a:lnTo>
                    <a:pt x="1401064" y="2812808"/>
                  </a:lnTo>
                  <a:lnTo>
                    <a:pt x="1448104" y="2796476"/>
                  </a:lnTo>
                  <a:lnTo>
                    <a:pt x="1491386" y="2774378"/>
                  </a:lnTo>
                  <a:lnTo>
                    <a:pt x="1530210" y="2746959"/>
                  </a:lnTo>
                  <a:lnTo>
                    <a:pt x="1563878" y="2714663"/>
                  </a:lnTo>
                  <a:lnTo>
                    <a:pt x="1591691" y="2677909"/>
                  </a:lnTo>
                  <a:lnTo>
                    <a:pt x="1612950" y="2637167"/>
                  </a:lnTo>
                  <a:lnTo>
                    <a:pt x="1626958" y="2592870"/>
                  </a:lnTo>
                  <a:lnTo>
                    <a:pt x="1629651" y="2578900"/>
                  </a:lnTo>
                  <a:lnTo>
                    <a:pt x="1631607" y="2564752"/>
                  </a:lnTo>
                  <a:lnTo>
                    <a:pt x="1632800" y="2550350"/>
                  </a:lnTo>
                  <a:lnTo>
                    <a:pt x="1633194" y="2535745"/>
                  </a:lnTo>
                  <a:close/>
                </a:path>
                <a:path w="2178684" h="4900930">
                  <a:moveTo>
                    <a:pt x="1671218" y="2807398"/>
                  </a:moveTo>
                  <a:lnTo>
                    <a:pt x="1511350" y="2807398"/>
                  </a:lnTo>
                  <a:lnTo>
                    <a:pt x="1491221" y="2818650"/>
                  </a:lnTo>
                  <a:lnTo>
                    <a:pt x="1470228" y="2828772"/>
                  </a:lnTo>
                  <a:lnTo>
                    <a:pt x="1448422" y="2837713"/>
                  </a:lnTo>
                  <a:lnTo>
                    <a:pt x="1425879" y="2845422"/>
                  </a:lnTo>
                  <a:lnTo>
                    <a:pt x="1671218" y="2845422"/>
                  </a:lnTo>
                  <a:lnTo>
                    <a:pt x="1671218" y="2807398"/>
                  </a:lnTo>
                  <a:close/>
                </a:path>
                <a:path w="2178684" h="4900930">
                  <a:moveTo>
                    <a:pt x="1671218" y="2712313"/>
                  </a:moveTo>
                  <a:lnTo>
                    <a:pt x="1614487" y="2712313"/>
                  </a:lnTo>
                  <a:lnTo>
                    <a:pt x="1607172" y="2722219"/>
                  </a:lnTo>
                  <a:lnTo>
                    <a:pt x="1599488" y="2731884"/>
                  </a:lnTo>
                  <a:lnTo>
                    <a:pt x="1591437" y="2741269"/>
                  </a:lnTo>
                  <a:lnTo>
                    <a:pt x="1583004" y="2750350"/>
                  </a:lnTo>
                  <a:lnTo>
                    <a:pt x="1671218" y="2750350"/>
                  </a:lnTo>
                  <a:lnTo>
                    <a:pt x="1671218" y="2712313"/>
                  </a:lnTo>
                  <a:close/>
                </a:path>
                <a:path w="2178684" h="4900930">
                  <a:moveTo>
                    <a:pt x="1753908" y="102565"/>
                  </a:moveTo>
                  <a:lnTo>
                    <a:pt x="1665630" y="9601"/>
                  </a:lnTo>
                  <a:lnTo>
                    <a:pt x="1642910" y="0"/>
                  </a:lnTo>
                  <a:lnTo>
                    <a:pt x="1630934" y="2400"/>
                  </a:lnTo>
                  <a:lnTo>
                    <a:pt x="1620177" y="9601"/>
                  </a:lnTo>
                  <a:lnTo>
                    <a:pt x="1612874" y="20281"/>
                  </a:lnTo>
                  <a:lnTo>
                    <a:pt x="1610436" y="32194"/>
                  </a:lnTo>
                  <a:lnTo>
                    <a:pt x="1612874" y="44119"/>
                  </a:lnTo>
                  <a:lnTo>
                    <a:pt x="1620177" y="54876"/>
                  </a:lnTo>
                  <a:lnTo>
                    <a:pt x="1643507" y="78066"/>
                  </a:lnTo>
                  <a:lnTo>
                    <a:pt x="1593176" y="80860"/>
                  </a:lnTo>
                  <a:lnTo>
                    <a:pt x="1545386" y="87833"/>
                  </a:lnTo>
                  <a:lnTo>
                    <a:pt x="1499006" y="98818"/>
                  </a:lnTo>
                  <a:lnTo>
                    <a:pt x="1454238" y="113614"/>
                  </a:lnTo>
                  <a:lnTo>
                    <a:pt x="1411262" y="132041"/>
                  </a:lnTo>
                  <a:lnTo>
                    <a:pt x="1370279" y="153898"/>
                  </a:lnTo>
                  <a:lnTo>
                    <a:pt x="1331480" y="179006"/>
                  </a:lnTo>
                  <a:lnTo>
                    <a:pt x="1295044" y="207187"/>
                  </a:lnTo>
                  <a:lnTo>
                    <a:pt x="1261186" y="238239"/>
                  </a:lnTo>
                  <a:lnTo>
                    <a:pt x="1230071" y="271983"/>
                  </a:lnTo>
                  <a:lnTo>
                    <a:pt x="1201902" y="308216"/>
                  </a:lnTo>
                  <a:lnTo>
                    <a:pt x="1176858" y="346786"/>
                  </a:lnTo>
                  <a:lnTo>
                    <a:pt x="1155153" y="387464"/>
                  </a:lnTo>
                  <a:lnTo>
                    <a:pt x="1136967" y="430098"/>
                  </a:lnTo>
                  <a:lnTo>
                    <a:pt x="1122489" y="474484"/>
                  </a:lnTo>
                  <a:lnTo>
                    <a:pt x="1111910" y="520433"/>
                  </a:lnTo>
                  <a:lnTo>
                    <a:pt x="1105420" y="567753"/>
                  </a:lnTo>
                  <a:lnTo>
                    <a:pt x="1103210" y="616280"/>
                  </a:lnTo>
                  <a:lnTo>
                    <a:pt x="1105408" y="665721"/>
                  </a:lnTo>
                  <a:lnTo>
                    <a:pt x="1111948" y="714095"/>
                  </a:lnTo>
                  <a:lnTo>
                    <a:pt x="1122743" y="761199"/>
                  </a:lnTo>
                  <a:lnTo>
                    <a:pt x="1137716" y="806843"/>
                  </a:lnTo>
                  <a:lnTo>
                    <a:pt x="1156754" y="850823"/>
                  </a:lnTo>
                  <a:lnTo>
                    <a:pt x="1179804" y="892937"/>
                  </a:lnTo>
                  <a:lnTo>
                    <a:pt x="1206754" y="932980"/>
                  </a:lnTo>
                  <a:lnTo>
                    <a:pt x="1237538" y="970762"/>
                  </a:lnTo>
                  <a:lnTo>
                    <a:pt x="1272044" y="1006068"/>
                  </a:lnTo>
                  <a:lnTo>
                    <a:pt x="1286357" y="1015149"/>
                  </a:lnTo>
                  <a:lnTo>
                    <a:pt x="1294168" y="1015149"/>
                  </a:lnTo>
                  <a:lnTo>
                    <a:pt x="1326095" y="981684"/>
                  </a:lnTo>
                  <a:lnTo>
                    <a:pt x="1282179" y="924306"/>
                  </a:lnTo>
                  <a:lnTo>
                    <a:pt x="1252308" y="886358"/>
                  </a:lnTo>
                  <a:lnTo>
                    <a:pt x="1226705" y="845985"/>
                  </a:lnTo>
                  <a:lnTo>
                    <a:pt x="1205471" y="803440"/>
                  </a:lnTo>
                  <a:lnTo>
                    <a:pt x="1188758" y="758952"/>
                  </a:lnTo>
                  <a:lnTo>
                    <a:pt x="1176655" y="712762"/>
                  </a:lnTo>
                  <a:lnTo>
                    <a:pt x="1169301" y="665124"/>
                  </a:lnTo>
                  <a:lnTo>
                    <a:pt x="1166825" y="616280"/>
                  </a:lnTo>
                  <a:lnTo>
                    <a:pt x="1169289" y="568236"/>
                  </a:lnTo>
                  <a:lnTo>
                    <a:pt x="1176502" y="521550"/>
                  </a:lnTo>
                  <a:lnTo>
                    <a:pt x="1188212" y="476465"/>
                  </a:lnTo>
                  <a:lnTo>
                    <a:pt x="1204201" y="433222"/>
                  </a:lnTo>
                  <a:lnTo>
                    <a:pt x="1224216" y="392061"/>
                  </a:lnTo>
                  <a:lnTo>
                    <a:pt x="1248016" y="353225"/>
                  </a:lnTo>
                  <a:lnTo>
                    <a:pt x="1275359" y="316941"/>
                  </a:lnTo>
                  <a:lnTo>
                    <a:pt x="1306004" y="283464"/>
                  </a:lnTo>
                  <a:lnTo>
                    <a:pt x="1339710" y="253022"/>
                  </a:lnTo>
                  <a:lnTo>
                    <a:pt x="1376235" y="225856"/>
                  </a:lnTo>
                  <a:lnTo>
                    <a:pt x="1415326" y="202222"/>
                  </a:lnTo>
                  <a:lnTo>
                    <a:pt x="1456753" y="182333"/>
                  </a:lnTo>
                  <a:lnTo>
                    <a:pt x="1500276" y="166458"/>
                  </a:lnTo>
                  <a:lnTo>
                    <a:pt x="1545653" y="154813"/>
                  </a:lnTo>
                  <a:lnTo>
                    <a:pt x="1592630" y="147650"/>
                  </a:lnTo>
                  <a:lnTo>
                    <a:pt x="1642186" y="145211"/>
                  </a:lnTo>
                  <a:lnTo>
                    <a:pt x="1618856" y="168402"/>
                  </a:lnTo>
                  <a:lnTo>
                    <a:pt x="1611553" y="179095"/>
                  </a:lnTo>
                  <a:lnTo>
                    <a:pt x="1609115" y="190982"/>
                  </a:lnTo>
                  <a:lnTo>
                    <a:pt x="1611553" y="202882"/>
                  </a:lnTo>
                  <a:lnTo>
                    <a:pt x="1618856" y="213575"/>
                  </a:lnTo>
                  <a:lnTo>
                    <a:pt x="1625358" y="220027"/>
                  </a:lnTo>
                  <a:lnTo>
                    <a:pt x="1633169" y="222643"/>
                  </a:lnTo>
                  <a:lnTo>
                    <a:pt x="1650009" y="222643"/>
                  </a:lnTo>
                  <a:lnTo>
                    <a:pt x="1659140" y="220027"/>
                  </a:lnTo>
                  <a:lnTo>
                    <a:pt x="1751368" y="128371"/>
                  </a:lnTo>
                  <a:lnTo>
                    <a:pt x="1753908" y="120611"/>
                  </a:lnTo>
                  <a:lnTo>
                    <a:pt x="1753908" y="102565"/>
                  </a:lnTo>
                  <a:close/>
                </a:path>
                <a:path w="2178684" h="4900930">
                  <a:moveTo>
                    <a:pt x="1843036" y="3038335"/>
                  </a:moveTo>
                  <a:lnTo>
                    <a:pt x="1842287" y="3035223"/>
                  </a:lnTo>
                  <a:lnTo>
                    <a:pt x="1841398" y="3031502"/>
                  </a:lnTo>
                  <a:lnTo>
                    <a:pt x="1837334" y="3022447"/>
                  </a:lnTo>
                  <a:lnTo>
                    <a:pt x="1830209" y="3015107"/>
                  </a:lnTo>
                  <a:lnTo>
                    <a:pt x="1820430" y="3008553"/>
                  </a:lnTo>
                  <a:lnTo>
                    <a:pt x="1794941" y="2994431"/>
                  </a:lnTo>
                  <a:lnTo>
                    <a:pt x="1781073" y="2985566"/>
                  </a:lnTo>
                  <a:lnTo>
                    <a:pt x="1768424" y="2975038"/>
                  </a:lnTo>
                  <a:lnTo>
                    <a:pt x="1758607" y="2962567"/>
                  </a:lnTo>
                  <a:lnTo>
                    <a:pt x="1794103" y="2926943"/>
                  </a:lnTo>
                  <a:lnTo>
                    <a:pt x="1820265" y="2886849"/>
                  </a:lnTo>
                  <a:lnTo>
                    <a:pt x="1836458" y="2843504"/>
                  </a:lnTo>
                  <a:lnTo>
                    <a:pt x="1841995" y="2798102"/>
                  </a:lnTo>
                  <a:lnTo>
                    <a:pt x="1836343" y="2752458"/>
                  </a:lnTo>
                  <a:lnTo>
                    <a:pt x="1820024" y="2709430"/>
                  </a:lnTo>
                  <a:lnTo>
                    <a:pt x="1793989" y="2670010"/>
                  </a:lnTo>
                  <a:lnTo>
                    <a:pt x="1759191" y="2635148"/>
                  </a:lnTo>
                  <a:lnTo>
                    <a:pt x="1716595" y="2605786"/>
                  </a:lnTo>
                  <a:lnTo>
                    <a:pt x="1667129" y="2582913"/>
                  </a:lnTo>
                  <a:lnTo>
                    <a:pt x="1666163" y="2589009"/>
                  </a:lnTo>
                  <a:lnTo>
                    <a:pt x="1665490" y="2595092"/>
                  </a:lnTo>
                  <a:lnTo>
                    <a:pt x="1664157" y="2601112"/>
                  </a:lnTo>
                  <a:lnTo>
                    <a:pt x="1662671" y="2607653"/>
                  </a:lnTo>
                  <a:lnTo>
                    <a:pt x="1658810" y="2620505"/>
                  </a:lnTo>
                  <a:lnTo>
                    <a:pt x="1707527" y="2644686"/>
                  </a:lnTo>
                  <a:lnTo>
                    <a:pt x="1747735" y="2675826"/>
                  </a:lnTo>
                  <a:lnTo>
                    <a:pt x="1778088" y="2712631"/>
                  </a:lnTo>
                  <a:lnTo>
                    <a:pt x="1797278" y="2753817"/>
                  </a:lnTo>
                  <a:lnTo>
                    <a:pt x="1803971" y="2798102"/>
                  </a:lnTo>
                  <a:lnTo>
                    <a:pt x="1798764" y="2838018"/>
                  </a:lnTo>
                  <a:lnTo>
                    <a:pt x="1783448" y="2875737"/>
                  </a:lnTo>
                  <a:lnTo>
                    <a:pt x="1758492" y="2910382"/>
                  </a:lnTo>
                  <a:lnTo>
                    <a:pt x="1724380" y="2941104"/>
                  </a:lnTo>
                  <a:lnTo>
                    <a:pt x="1714055" y="2948749"/>
                  </a:lnTo>
                  <a:lnTo>
                    <a:pt x="1717255" y="2961233"/>
                  </a:lnTo>
                  <a:lnTo>
                    <a:pt x="1729181" y="2987332"/>
                  </a:lnTo>
                  <a:lnTo>
                    <a:pt x="1747291" y="3007436"/>
                  </a:lnTo>
                  <a:lnTo>
                    <a:pt x="1768157" y="3022727"/>
                  </a:lnTo>
                  <a:lnTo>
                    <a:pt x="1788312" y="3034322"/>
                  </a:lnTo>
                  <a:lnTo>
                    <a:pt x="1751457" y="3035223"/>
                  </a:lnTo>
                  <a:lnTo>
                    <a:pt x="1705584" y="3028175"/>
                  </a:lnTo>
                  <a:lnTo>
                    <a:pt x="1664487" y="3012630"/>
                  </a:lnTo>
                  <a:lnTo>
                    <a:pt x="1659026" y="3010573"/>
                  </a:lnTo>
                  <a:lnTo>
                    <a:pt x="1620126" y="2979801"/>
                  </a:lnTo>
                  <a:lnTo>
                    <a:pt x="1619072" y="2978531"/>
                  </a:lnTo>
                  <a:lnTo>
                    <a:pt x="1612925" y="2971177"/>
                  </a:lnTo>
                  <a:lnTo>
                    <a:pt x="1573771" y="2977261"/>
                  </a:lnTo>
                  <a:lnTo>
                    <a:pt x="1540522" y="2978531"/>
                  </a:lnTo>
                  <a:lnTo>
                    <a:pt x="1483448" y="2974822"/>
                  </a:lnTo>
                  <a:lnTo>
                    <a:pt x="1431074" y="2964116"/>
                  </a:lnTo>
                  <a:lnTo>
                    <a:pt x="1384427" y="2947047"/>
                  </a:lnTo>
                  <a:lnTo>
                    <a:pt x="1344510" y="2924276"/>
                  </a:lnTo>
                  <a:lnTo>
                    <a:pt x="1312354" y="2896425"/>
                  </a:lnTo>
                  <a:lnTo>
                    <a:pt x="1288961" y="2864142"/>
                  </a:lnTo>
                  <a:lnTo>
                    <a:pt x="1277569" y="2863786"/>
                  </a:lnTo>
                  <a:lnTo>
                    <a:pt x="1266558" y="2863164"/>
                  </a:lnTo>
                  <a:lnTo>
                    <a:pt x="1255903" y="2862288"/>
                  </a:lnTo>
                  <a:lnTo>
                    <a:pt x="1245603" y="2861170"/>
                  </a:lnTo>
                  <a:lnTo>
                    <a:pt x="1265364" y="2899206"/>
                  </a:lnTo>
                  <a:lnTo>
                    <a:pt x="1293901" y="2932849"/>
                  </a:lnTo>
                  <a:lnTo>
                    <a:pt x="1330426" y="2961563"/>
                  </a:lnTo>
                  <a:lnTo>
                    <a:pt x="1374140" y="2984830"/>
                  </a:lnTo>
                  <a:lnTo>
                    <a:pt x="1424254" y="3002102"/>
                  </a:lnTo>
                  <a:lnTo>
                    <a:pt x="1479981" y="3012859"/>
                  </a:lnTo>
                  <a:lnTo>
                    <a:pt x="1540522" y="3016567"/>
                  </a:lnTo>
                  <a:lnTo>
                    <a:pt x="1556435" y="3016313"/>
                  </a:lnTo>
                  <a:lnTo>
                    <a:pt x="1571383" y="3015577"/>
                  </a:lnTo>
                  <a:lnTo>
                    <a:pt x="1585429" y="3014345"/>
                  </a:lnTo>
                  <a:lnTo>
                    <a:pt x="1598663" y="3012630"/>
                  </a:lnTo>
                  <a:lnTo>
                    <a:pt x="1634477" y="3040075"/>
                  </a:lnTo>
                  <a:lnTo>
                    <a:pt x="1676488" y="3059023"/>
                  </a:lnTo>
                  <a:lnTo>
                    <a:pt x="1721040" y="3069996"/>
                  </a:lnTo>
                  <a:lnTo>
                    <a:pt x="1764398" y="3073539"/>
                  </a:lnTo>
                  <a:lnTo>
                    <a:pt x="1768043" y="3073539"/>
                  </a:lnTo>
                  <a:lnTo>
                    <a:pt x="1814931" y="3066656"/>
                  </a:lnTo>
                  <a:lnTo>
                    <a:pt x="1841627" y="3045320"/>
                  </a:lnTo>
                  <a:lnTo>
                    <a:pt x="1843036" y="3038335"/>
                  </a:lnTo>
                  <a:close/>
                </a:path>
                <a:path w="2178684" h="4900930">
                  <a:moveTo>
                    <a:pt x="1969516" y="569798"/>
                  </a:moveTo>
                  <a:lnTo>
                    <a:pt x="1967725" y="560933"/>
                  </a:lnTo>
                  <a:lnTo>
                    <a:pt x="1962886" y="554012"/>
                  </a:lnTo>
                  <a:lnTo>
                    <a:pt x="1955863" y="549516"/>
                  </a:lnTo>
                  <a:lnTo>
                    <a:pt x="1947506" y="547916"/>
                  </a:lnTo>
                  <a:lnTo>
                    <a:pt x="1896770" y="547916"/>
                  </a:lnTo>
                  <a:lnTo>
                    <a:pt x="1891652" y="532460"/>
                  </a:lnTo>
                  <a:lnTo>
                    <a:pt x="1885924" y="517245"/>
                  </a:lnTo>
                  <a:lnTo>
                    <a:pt x="1879460" y="502513"/>
                  </a:lnTo>
                  <a:lnTo>
                    <a:pt x="1872119" y="488530"/>
                  </a:lnTo>
                  <a:lnTo>
                    <a:pt x="1904580" y="456260"/>
                  </a:lnTo>
                  <a:lnTo>
                    <a:pt x="1908543" y="452335"/>
                  </a:lnTo>
                  <a:lnTo>
                    <a:pt x="1913623" y="444804"/>
                  </a:lnTo>
                  <a:lnTo>
                    <a:pt x="1915312" y="436397"/>
                  </a:lnTo>
                  <a:lnTo>
                    <a:pt x="1913623" y="428231"/>
                  </a:lnTo>
                  <a:lnTo>
                    <a:pt x="1908543" y="421373"/>
                  </a:lnTo>
                  <a:lnTo>
                    <a:pt x="1876069" y="389115"/>
                  </a:lnTo>
                  <a:lnTo>
                    <a:pt x="1839645" y="352907"/>
                  </a:lnTo>
                  <a:lnTo>
                    <a:pt x="1832063" y="347865"/>
                  </a:lnTo>
                  <a:lnTo>
                    <a:pt x="1823618" y="346189"/>
                  </a:lnTo>
                  <a:lnTo>
                    <a:pt x="1815388" y="347865"/>
                  </a:lnTo>
                  <a:lnTo>
                    <a:pt x="1808492" y="352907"/>
                  </a:lnTo>
                  <a:lnTo>
                    <a:pt x="1802003" y="359384"/>
                  </a:lnTo>
                  <a:lnTo>
                    <a:pt x="1802003" y="616280"/>
                  </a:lnTo>
                  <a:lnTo>
                    <a:pt x="1793862" y="666635"/>
                  </a:lnTo>
                  <a:lnTo>
                    <a:pt x="1771129" y="710539"/>
                  </a:lnTo>
                  <a:lnTo>
                    <a:pt x="1736369" y="745261"/>
                  </a:lnTo>
                  <a:lnTo>
                    <a:pt x="1692135" y="768070"/>
                  </a:lnTo>
                  <a:lnTo>
                    <a:pt x="1640979" y="776287"/>
                  </a:lnTo>
                  <a:lnTo>
                    <a:pt x="1590281" y="768197"/>
                  </a:lnTo>
                  <a:lnTo>
                    <a:pt x="1546085" y="745604"/>
                  </a:lnTo>
                  <a:lnTo>
                    <a:pt x="1511109" y="711060"/>
                  </a:lnTo>
                  <a:lnTo>
                    <a:pt x="1488122" y="667105"/>
                  </a:lnTo>
                  <a:lnTo>
                    <a:pt x="1479854" y="616280"/>
                  </a:lnTo>
                  <a:lnTo>
                    <a:pt x="1488122" y="565442"/>
                  </a:lnTo>
                  <a:lnTo>
                    <a:pt x="1511109" y="521487"/>
                  </a:lnTo>
                  <a:lnTo>
                    <a:pt x="1546085" y="486943"/>
                  </a:lnTo>
                  <a:lnTo>
                    <a:pt x="1590281" y="464362"/>
                  </a:lnTo>
                  <a:lnTo>
                    <a:pt x="1640979" y="456260"/>
                  </a:lnTo>
                  <a:lnTo>
                    <a:pt x="1692135" y="464489"/>
                  </a:lnTo>
                  <a:lnTo>
                    <a:pt x="1736369" y="487324"/>
                  </a:lnTo>
                  <a:lnTo>
                    <a:pt x="1771129" y="522058"/>
                  </a:lnTo>
                  <a:lnTo>
                    <a:pt x="1793862" y="565950"/>
                  </a:lnTo>
                  <a:lnTo>
                    <a:pt x="1802003" y="616280"/>
                  </a:lnTo>
                  <a:lnTo>
                    <a:pt x="1802003" y="359384"/>
                  </a:lnTo>
                  <a:lnTo>
                    <a:pt x="1772170" y="389115"/>
                  </a:lnTo>
                  <a:lnTo>
                    <a:pt x="1758061" y="381673"/>
                  </a:lnTo>
                  <a:lnTo>
                    <a:pt x="1743240" y="374929"/>
                  </a:lnTo>
                  <a:lnTo>
                    <a:pt x="1727962" y="369163"/>
                  </a:lnTo>
                  <a:lnTo>
                    <a:pt x="1712417" y="364617"/>
                  </a:lnTo>
                  <a:lnTo>
                    <a:pt x="1712417" y="314198"/>
                  </a:lnTo>
                  <a:lnTo>
                    <a:pt x="1710601" y="305371"/>
                  </a:lnTo>
                  <a:lnTo>
                    <a:pt x="1705724" y="298462"/>
                  </a:lnTo>
                  <a:lnTo>
                    <a:pt x="1698663" y="293941"/>
                  </a:lnTo>
                  <a:lnTo>
                    <a:pt x="1690293" y="292315"/>
                  </a:lnTo>
                  <a:lnTo>
                    <a:pt x="1592884" y="292315"/>
                  </a:lnTo>
                  <a:lnTo>
                    <a:pt x="1583944" y="294106"/>
                  </a:lnTo>
                  <a:lnTo>
                    <a:pt x="1576959" y="298907"/>
                  </a:lnTo>
                  <a:lnTo>
                    <a:pt x="1572387" y="305879"/>
                  </a:lnTo>
                  <a:lnTo>
                    <a:pt x="1570761" y="314198"/>
                  </a:lnTo>
                  <a:lnTo>
                    <a:pt x="1570761" y="364617"/>
                  </a:lnTo>
                  <a:lnTo>
                    <a:pt x="1555216" y="369722"/>
                  </a:lnTo>
                  <a:lnTo>
                    <a:pt x="1539925" y="375424"/>
                  </a:lnTo>
                  <a:lnTo>
                    <a:pt x="1525117" y="381850"/>
                  </a:lnTo>
                  <a:lnTo>
                    <a:pt x="1510995" y="389115"/>
                  </a:lnTo>
                  <a:lnTo>
                    <a:pt x="1474673" y="352907"/>
                  </a:lnTo>
                  <a:lnTo>
                    <a:pt x="1467053" y="347865"/>
                  </a:lnTo>
                  <a:lnTo>
                    <a:pt x="1458607" y="346189"/>
                  </a:lnTo>
                  <a:lnTo>
                    <a:pt x="1450403" y="347865"/>
                  </a:lnTo>
                  <a:lnTo>
                    <a:pt x="1443532" y="352907"/>
                  </a:lnTo>
                  <a:lnTo>
                    <a:pt x="1374635" y="421373"/>
                  </a:lnTo>
                  <a:lnTo>
                    <a:pt x="1369555" y="428967"/>
                  </a:lnTo>
                  <a:lnTo>
                    <a:pt x="1367866" y="437388"/>
                  </a:lnTo>
                  <a:lnTo>
                    <a:pt x="1369555" y="445541"/>
                  </a:lnTo>
                  <a:lnTo>
                    <a:pt x="1374635" y="452335"/>
                  </a:lnTo>
                  <a:lnTo>
                    <a:pt x="1411058" y="488530"/>
                  </a:lnTo>
                  <a:lnTo>
                    <a:pt x="1403527" y="502513"/>
                  </a:lnTo>
                  <a:lnTo>
                    <a:pt x="1396758" y="517245"/>
                  </a:lnTo>
                  <a:lnTo>
                    <a:pt x="1390967" y="532460"/>
                  </a:lnTo>
                  <a:lnTo>
                    <a:pt x="1386408" y="547916"/>
                  </a:lnTo>
                  <a:lnTo>
                    <a:pt x="1335671" y="547916"/>
                  </a:lnTo>
                  <a:lnTo>
                    <a:pt x="1326743" y="549706"/>
                  </a:lnTo>
                  <a:lnTo>
                    <a:pt x="1319796" y="554507"/>
                  </a:lnTo>
                  <a:lnTo>
                    <a:pt x="1315262" y="561479"/>
                  </a:lnTo>
                  <a:lnTo>
                    <a:pt x="1313649" y="569798"/>
                  </a:lnTo>
                  <a:lnTo>
                    <a:pt x="1313764" y="667105"/>
                  </a:lnTo>
                  <a:lnTo>
                    <a:pt x="1315453" y="675462"/>
                  </a:lnTo>
                  <a:lnTo>
                    <a:pt x="1320292" y="682421"/>
                  </a:lnTo>
                  <a:lnTo>
                    <a:pt x="1327302" y="686955"/>
                  </a:lnTo>
                  <a:lnTo>
                    <a:pt x="1335671" y="688568"/>
                  </a:lnTo>
                  <a:lnTo>
                    <a:pt x="1386408" y="688568"/>
                  </a:lnTo>
                  <a:lnTo>
                    <a:pt x="1391526" y="704037"/>
                  </a:lnTo>
                  <a:lnTo>
                    <a:pt x="1397254" y="719251"/>
                  </a:lnTo>
                  <a:lnTo>
                    <a:pt x="1403705" y="733971"/>
                  </a:lnTo>
                  <a:lnTo>
                    <a:pt x="1411058" y="747953"/>
                  </a:lnTo>
                  <a:lnTo>
                    <a:pt x="1374635" y="784047"/>
                  </a:lnTo>
                  <a:lnTo>
                    <a:pt x="1369555" y="791641"/>
                  </a:lnTo>
                  <a:lnTo>
                    <a:pt x="1367866" y="800061"/>
                  </a:lnTo>
                  <a:lnTo>
                    <a:pt x="1369555" y="808215"/>
                  </a:lnTo>
                  <a:lnTo>
                    <a:pt x="1374635" y="814997"/>
                  </a:lnTo>
                  <a:lnTo>
                    <a:pt x="1443532" y="883462"/>
                  </a:lnTo>
                  <a:lnTo>
                    <a:pt x="1451152" y="888568"/>
                  </a:lnTo>
                  <a:lnTo>
                    <a:pt x="1459598" y="890282"/>
                  </a:lnTo>
                  <a:lnTo>
                    <a:pt x="1467802" y="888568"/>
                  </a:lnTo>
                  <a:lnTo>
                    <a:pt x="1474673" y="883462"/>
                  </a:lnTo>
                  <a:lnTo>
                    <a:pt x="1510995" y="847369"/>
                  </a:lnTo>
                  <a:lnTo>
                    <a:pt x="1525117" y="854811"/>
                  </a:lnTo>
                  <a:lnTo>
                    <a:pt x="1539925" y="861555"/>
                  </a:lnTo>
                  <a:lnTo>
                    <a:pt x="1555216" y="867321"/>
                  </a:lnTo>
                  <a:lnTo>
                    <a:pt x="1570761" y="871880"/>
                  </a:lnTo>
                  <a:lnTo>
                    <a:pt x="1570761" y="922185"/>
                  </a:lnTo>
                  <a:lnTo>
                    <a:pt x="1572577" y="931049"/>
                  </a:lnTo>
                  <a:lnTo>
                    <a:pt x="1577441" y="937958"/>
                  </a:lnTo>
                  <a:lnTo>
                    <a:pt x="1584502" y="942454"/>
                  </a:lnTo>
                  <a:lnTo>
                    <a:pt x="1592884" y="944067"/>
                  </a:lnTo>
                  <a:lnTo>
                    <a:pt x="1690293" y="944067"/>
                  </a:lnTo>
                  <a:lnTo>
                    <a:pt x="1699221" y="942276"/>
                  </a:lnTo>
                  <a:lnTo>
                    <a:pt x="1706219" y="937475"/>
                  </a:lnTo>
                  <a:lnTo>
                    <a:pt x="1710778" y="930490"/>
                  </a:lnTo>
                  <a:lnTo>
                    <a:pt x="1712417" y="922185"/>
                  </a:lnTo>
                  <a:lnTo>
                    <a:pt x="1712417" y="871880"/>
                  </a:lnTo>
                  <a:lnTo>
                    <a:pt x="1727962" y="866724"/>
                  </a:lnTo>
                  <a:lnTo>
                    <a:pt x="1743240" y="861021"/>
                  </a:lnTo>
                  <a:lnTo>
                    <a:pt x="1758061" y="854621"/>
                  </a:lnTo>
                  <a:lnTo>
                    <a:pt x="1772170" y="847369"/>
                  </a:lnTo>
                  <a:lnTo>
                    <a:pt x="1808492" y="883462"/>
                  </a:lnTo>
                  <a:lnTo>
                    <a:pt x="1816125" y="888568"/>
                  </a:lnTo>
                  <a:lnTo>
                    <a:pt x="1824570" y="890282"/>
                  </a:lnTo>
                  <a:lnTo>
                    <a:pt x="1832762" y="888568"/>
                  </a:lnTo>
                  <a:lnTo>
                    <a:pt x="1875967" y="847369"/>
                  </a:lnTo>
                  <a:lnTo>
                    <a:pt x="1908543" y="814997"/>
                  </a:lnTo>
                  <a:lnTo>
                    <a:pt x="1915312" y="799071"/>
                  </a:lnTo>
                  <a:lnTo>
                    <a:pt x="1913623" y="790905"/>
                  </a:lnTo>
                  <a:lnTo>
                    <a:pt x="1908543" y="784047"/>
                  </a:lnTo>
                  <a:lnTo>
                    <a:pt x="1900707" y="776287"/>
                  </a:lnTo>
                  <a:lnTo>
                    <a:pt x="1872119" y="747953"/>
                  </a:lnTo>
                  <a:lnTo>
                    <a:pt x="1879650" y="733971"/>
                  </a:lnTo>
                  <a:lnTo>
                    <a:pt x="1886419" y="719251"/>
                  </a:lnTo>
                  <a:lnTo>
                    <a:pt x="1892198" y="704037"/>
                  </a:lnTo>
                  <a:lnTo>
                    <a:pt x="1896770" y="688568"/>
                  </a:lnTo>
                  <a:lnTo>
                    <a:pt x="1947506" y="688568"/>
                  </a:lnTo>
                  <a:lnTo>
                    <a:pt x="1956422" y="686765"/>
                  </a:lnTo>
                  <a:lnTo>
                    <a:pt x="1963381" y="681926"/>
                  </a:lnTo>
                  <a:lnTo>
                    <a:pt x="1967903" y="674916"/>
                  </a:lnTo>
                  <a:lnTo>
                    <a:pt x="1969414" y="667105"/>
                  </a:lnTo>
                  <a:lnTo>
                    <a:pt x="1969516" y="569798"/>
                  </a:lnTo>
                  <a:close/>
                </a:path>
                <a:path w="2178684" h="4900930">
                  <a:moveTo>
                    <a:pt x="2178634" y="616280"/>
                  </a:moveTo>
                  <a:lnTo>
                    <a:pt x="2176437" y="566826"/>
                  </a:lnTo>
                  <a:lnTo>
                    <a:pt x="2169896" y="518439"/>
                  </a:lnTo>
                  <a:lnTo>
                    <a:pt x="2159101" y="471322"/>
                  </a:lnTo>
                  <a:lnTo>
                    <a:pt x="2144141" y="425665"/>
                  </a:lnTo>
                  <a:lnTo>
                    <a:pt x="2125091" y="381685"/>
                  </a:lnTo>
                  <a:lnTo>
                    <a:pt x="2102053" y="339572"/>
                  </a:lnTo>
                  <a:lnTo>
                    <a:pt x="2075091" y="299529"/>
                  </a:lnTo>
                  <a:lnTo>
                    <a:pt x="2044319" y="261759"/>
                  </a:lnTo>
                  <a:lnTo>
                    <a:pt x="2009800" y="226479"/>
                  </a:lnTo>
                  <a:lnTo>
                    <a:pt x="1986572" y="217944"/>
                  </a:lnTo>
                  <a:lnTo>
                    <a:pt x="1974545" y="220510"/>
                  </a:lnTo>
                  <a:lnTo>
                    <a:pt x="1964347" y="227787"/>
                  </a:lnTo>
                  <a:lnTo>
                    <a:pt x="1957806" y="239242"/>
                  </a:lnTo>
                  <a:lnTo>
                    <a:pt x="1955761" y="251523"/>
                  </a:lnTo>
                  <a:lnTo>
                    <a:pt x="1958340" y="263563"/>
                  </a:lnTo>
                  <a:lnTo>
                    <a:pt x="1965667" y="274269"/>
                  </a:lnTo>
                  <a:lnTo>
                    <a:pt x="1999665" y="309181"/>
                  </a:lnTo>
                  <a:lnTo>
                    <a:pt x="2029536" y="346938"/>
                  </a:lnTo>
                  <a:lnTo>
                    <a:pt x="2055152" y="387235"/>
                  </a:lnTo>
                  <a:lnTo>
                    <a:pt x="2076373" y="429768"/>
                  </a:lnTo>
                  <a:lnTo>
                    <a:pt x="2093099" y="474243"/>
                  </a:lnTo>
                  <a:lnTo>
                    <a:pt x="2105202" y="520357"/>
                  </a:lnTo>
                  <a:lnTo>
                    <a:pt x="2112543" y="567804"/>
                  </a:lnTo>
                  <a:lnTo>
                    <a:pt x="2115020" y="616280"/>
                  </a:lnTo>
                  <a:lnTo>
                    <a:pt x="2112568" y="664311"/>
                  </a:lnTo>
                  <a:lnTo>
                    <a:pt x="2105355" y="710996"/>
                  </a:lnTo>
                  <a:lnTo>
                    <a:pt x="2093645" y="756081"/>
                  </a:lnTo>
                  <a:lnTo>
                    <a:pt x="2077669" y="799325"/>
                  </a:lnTo>
                  <a:lnTo>
                    <a:pt x="2057654" y="840486"/>
                  </a:lnTo>
                  <a:lnTo>
                    <a:pt x="2033866" y="879322"/>
                  </a:lnTo>
                  <a:lnTo>
                    <a:pt x="2006536" y="915606"/>
                  </a:lnTo>
                  <a:lnTo>
                    <a:pt x="1975904" y="949083"/>
                  </a:lnTo>
                  <a:lnTo>
                    <a:pt x="1942211" y="979525"/>
                  </a:lnTo>
                  <a:lnTo>
                    <a:pt x="1905698" y="1006690"/>
                  </a:lnTo>
                  <a:lnTo>
                    <a:pt x="1866607" y="1030338"/>
                  </a:lnTo>
                  <a:lnTo>
                    <a:pt x="1825193" y="1050213"/>
                  </a:lnTo>
                  <a:lnTo>
                    <a:pt x="1781670" y="1066088"/>
                  </a:lnTo>
                  <a:lnTo>
                    <a:pt x="1736305" y="1077734"/>
                  </a:lnTo>
                  <a:lnTo>
                    <a:pt x="1689328" y="1084897"/>
                  </a:lnTo>
                  <a:lnTo>
                    <a:pt x="1640979" y="1087335"/>
                  </a:lnTo>
                  <a:lnTo>
                    <a:pt x="1639658" y="1087335"/>
                  </a:lnTo>
                  <a:lnTo>
                    <a:pt x="1662988" y="1064145"/>
                  </a:lnTo>
                  <a:lnTo>
                    <a:pt x="1670304" y="1053465"/>
                  </a:lnTo>
                  <a:lnTo>
                    <a:pt x="1652244" y="1011720"/>
                  </a:lnTo>
                  <a:lnTo>
                    <a:pt x="1640268" y="1009294"/>
                  </a:lnTo>
                  <a:lnTo>
                    <a:pt x="1628292" y="1011720"/>
                  </a:lnTo>
                  <a:lnTo>
                    <a:pt x="1617535" y="1018971"/>
                  </a:lnTo>
                  <a:lnTo>
                    <a:pt x="1531797" y="1104176"/>
                  </a:lnTo>
                  <a:lnTo>
                    <a:pt x="1529270" y="1111834"/>
                  </a:lnTo>
                  <a:lnTo>
                    <a:pt x="1529270" y="1129995"/>
                  </a:lnTo>
                  <a:lnTo>
                    <a:pt x="1533118" y="1137754"/>
                  </a:lnTo>
                  <a:lnTo>
                    <a:pt x="1538287" y="1144104"/>
                  </a:lnTo>
                  <a:lnTo>
                    <a:pt x="1624037" y="1229296"/>
                  </a:lnTo>
                  <a:lnTo>
                    <a:pt x="1631848" y="1231925"/>
                  </a:lnTo>
                  <a:lnTo>
                    <a:pt x="1648688" y="1231925"/>
                  </a:lnTo>
                  <a:lnTo>
                    <a:pt x="1657819" y="1229296"/>
                  </a:lnTo>
                  <a:lnTo>
                    <a:pt x="1664309" y="1222844"/>
                  </a:lnTo>
                  <a:lnTo>
                    <a:pt x="1671624" y="1212202"/>
                  </a:lnTo>
                  <a:lnTo>
                    <a:pt x="1674050" y="1200302"/>
                  </a:lnTo>
                  <a:lnTo>
                    <a:pt x="1671624" y="1188377"/>
                  </a:lnTo>
                  <a:lnTo>
                    <a:pt x="1664309" y="1177671"/>
                  </a:lnTo>
                  <a:lnTo>
                    <a:pt x="1640979" y="1154493"/>
                  </a:lnTo>
                  <a:lnTo>
                    <a:pt x="1642186" y="1154493"/>
                  </a:lnTo>
                  <a:lnTo>
                    <a:pt x="1690814" y="1151674"/>
                  </a:lnTo>
                  <a:lnTo>
                    <a:pt x="1738249" y="1144689"/>
                  </a:lnTo>
                  <a:lnTo>
                    <a:pt x="1784311" y="1133690"/>
                  </a:lnTo>
                  <a:lnTo>
                    <a:pt x="1828800" y="1118895"/>
                  </a:lnTo>
                  <a:lnTo>
                    <a:pt x="1871535" y="1100467"/>
                  </a:lnTo>
                  <a:lnTo>
                    <a:pt x="1896033" y="1087335"/>
                  </a:lnTo>
                  <a:lnTo>
                    <a:pt x="1912315" y="1078611"/>
                  </a:lnTo>
                  <a:lnTo>
                    <a:pt x="1950948" y="1053490"/>
                  </a:lnTo>
                  <a:lnTo>
                    <a:pt x="1987232" y="1025321"/>
                  </a:lnTo>
                  <a:lnTo>
                    <a:pt x="2020989" y="994270"/>
                  </a:lnTo>
                  <a:lnTo>
                    <a:pt x="2052002" y="960539"/>
                  </a:lnTo>
                  <a:lnTo>
                    <a:pt x="2080107" y="924293"/>
                  </a:lnTo>
                  <a:lnTo>
                    <a:pt x="2105088" y="885748"/>
                  </a:lnTo>
                  <a:lnTo>
                    <a:pt x="2126754" y="845058"/>
                  </a:lnTo>
                  <a:lnTo>
                    <a:pt x="2144915" y="802436"/>
                  </a:lnTo>
                  <a:lnTo>
                    <a:pt x="2159381" y="758063"/>
                  </a:lnTo>
                  <a:lnTo>
                    <a:pt x="2169947" y="712114"/>
                  </a:lnTo>
                  <a:lnTo>
                    <a:pt x="2176437" y="664794"/>
                  </a:lnTo>
                  <a:lnTo>
                    <a:pt x="2178634" y="616280"/>
                  </a:lnTo>
                  <a:close/>
                </a:path>
              </a:pathLst>
            </a:custGeom>
            <a:solidFill>
              <a:srgbClr val="43C6E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0696113" y="1062344"/>
            <a:ext cx="4358005" cy="1246505"/>
          </a:xfrm>
          <a:prstGeom prst="rect"/>
        </p:spPr>
        <p:txBody>
          <a:bodyPr wrap="square" lIns="0" tIns="80645" rIns="0" bIns="0" rtlCol="0" vert="horz">
            <a:spAutoFit/>
          </a:bodyPr>
          <a:lstStyle/>
          <a:p>
            <a:pPr marL="12700" marR="5080">
              <a:lnSpc>
                <a:spcPts val="4580"/>
              </a:lnSpc>
              <a:spcBef>
                <a:spcPts val="635"/>
              </a:spcBef>
            </a:pPr>
            <a:r>
              <a:rPr dirty="0" sz="4200" b="1">
                <a:latin typeface="Gill Sans MT"/>
                <a:cs typeface="Gill Sans MT"/>
              </a:rPr>
              <a:t>Premier</a:t>
            </a:r>
            <a:r>
              <a:rPr dirty="0" sz="4200" spc="-270" b="1">
                <a:latin typeface="Gill Sans MT"/>
                <a:cs typeface="Gill Sans MT"/>
              </a:rPr>
              <a:t> </a:t>
            </a:r>
            <a:r>
              <a:rPr dirty="0" sz="4200" spc="95" b="1">
                <a:latin typeface="Gill Sans MT"/>
                <a:cs typeface="Gill Sans MT"/>
              </a:rPr>
              <a:t>Public </a:t>
            </a:r>
            <a:r>
              <a:rPr dirty="0" sz="4200" spc="105" b="1">
                <a:latin typeface="Gill Sans MT"/>
                <a:cs typeface="Gill Sans MT"/>
              </a:rPr>
              <a:t>Sector</a:t>
            </a:r>
            <a:r>
              <a:rPr dirty="0" sz="4200" spc="-185" b="1">
                <a:latin typeface="Gill Sans MT"/>
                <a:cs typeface="Gill Sans MT"/>
              </a:rPr>
              <a:t> </a:t>
            </a:r>
            <a:r>
              <a:rPr dirty="0" sz="4200" spc="190" b="1">
                <a:latin typeface="Gill Sans MT"/>
                <a:cs typeface="Gill Sans MT"/>
              </a:rPr>
              <a:t>Agencies</a:t>
            </a:r>
            <a:endParaRPr sz="4200">
              <a:latin typeface="Gill Sans MT"/>
              <a:cs typeface="Gill Sans MT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994563" y="3121727"/>
            <a:ext cx="95250" cy="95250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994563" y="4436177"/>
            <a:ext cx="95250" cy="95250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994563" y="5312477"/>
            <a:ext cx="95250" cy="95250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994563" y="6626928"/>
            <a:ext cx="95250" cy="95250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994563" y="7503228"/>
            <a:ext cx="95250" cy="95250"/>
          </a:xfrm>
          <a:prstGeom prst="rect">
            <a:avLst/>
          </a:prstGeom>
        </p:spPr>
      </p:pic>
      <p:sp>
        <p:nvSpPr>
          <p:cNvPr id="28" name="object 28" descr=""/>
          <p:cNvSpPr txBox="1"/>
          <p:nvPr/>
        </p:nvSpPr>
        <p:spPr>
          <a:xfrm>
            <a:off x="10696113" y="2439096"/>
            <a:ext cx="6555740" cy="572135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2500" spc="70">
                <a:solidFill>
                  <a:srgbClr val="FFFFFF"/>
                </a:solidFill>
                <a:latin typeface="Lucida Sans"/>
                <a:cs typeface="Lucida Sans"/>
              </a:rPr>
              <a:t>Plan</a:t>
            </a:r>
            <a:r>
              <a:rPr dirty="0" sz="25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dirty="0" sz="25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sz="2500" spc="-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future</a:t>
            </a:r>
            <a:endParaRPr sz="2500">
              <a:latin typeface="Lucida Sans"/>
              <a:cs typeface="Lucida Sans"/>
            </a:endParaRPr>
          </a:p>
          <a:p>
            <a:pPr marL="551815" marR="5080">
              <a:lnSpc>
                <a:spcPct val="114999"/>
              </a:lnSpc>
            </a:pPr>
            <a:r>
              <a:rPr dirty="0" sz="2500" spc="300">
                <a:solidFill>
                  <a:srgbClr val="FFFFFF"/>
                </a:solidFill>
                <a:latin typeface="Calibri"/>
                <a:cs typeface="Calibri"/>
              </a:rPr>
              <a:t>Balance</a:t>
            </a:r>
            <a:r>
              <a:rPr dirty="0" sz="25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95">
                <a:solidFill>
                  <a:srgbClr val="FFFFFF"/>
                </a:solidFill>
                <a:latin typeface="Calibri"/>
                <a:cs typeface="Calibri"/>
              </a:rPr>
              <a:t>short</a:t>
            </a:r>
            <a:r>
              <a:rPr dirty="0" sz="25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5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245">
                <a:solidFill>
                  <a:srgbClr val="FFFFFF"/>
                </a:solidFill>
                <a:latin typeface="Calibri"/>
                <a:cs typeface="Calibri"/>
              </a:rPr>
              <a:t>long-</a:t>
            </a:r>
            <a:r>
              <a:rPr dirty="0" sz="2500" spc="135">
                <a:solidFill>
                  <a:srgbClr val="FFFFFF"/>
                </a:solidFill>
                <a:latin typeface="Calibri"/>
                <a:cs typeface="Calibri"/>
              </a:rPr>
              <a:t>term</a:t>
            </a:r>
            <a:r>
              <a:rPr dirty="0" sz="25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55">
                <a:solidFill>
                  <a:srgbClr val="FFFFFF"/>
                </a:solidFill>
                <a:latin typeface="Calibri"/>
                <a:cs typeface="Calibri"/>
              </a:rPr>
              <a:t>resources </a:t>
            </a:r>
            <a:r>
              <a:rPr dirty="0" sz="2500" spc="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5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40">
                <a:solidFill>
                  <a:srgbClr val="FFFFFF"/>
                </a:solidFill>
                <a:latin typeface="Calibri"/>
                <a:cs typeface="Calibri"/>
              </a:rPr>
              <a:t>priorities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Understand</a:t>
            </a:r>
            <a:r>
              <a:rPr dirty="0" sz="2500" spc="1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roles</a:t>
            </a:r>
            <a:r>
              <a:rPr dirty="0" sz="2500" spc="1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85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2500" spc="1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expectations</a:t>
            </a:r>
            <a:endParaRPr sz="2500">
              <a:latin typeface="Lucida Sans"/>
              <a:cs typeface="Lucida Sans"/>
            </a:endParaRPr>
          </a:p>
          <a:p>
            <a:pPr algn="ctr" marL="12700" marR="623570" indent="114935">
              <a:lnSpc>
                <a:spcPct val="114999"/>
              </a:lnSpc>
            </a:pPr>
            <a:r>
              <a:rPr dirty="0" sz="2500" spc="330">
                <a:solidFill>
                  <a:srgbClr val="FFFFFF"/>
                </a:solidFill>
                <a:latin typeface="Calibri"/>
                <a:cs typeface="Calibri"/>
              </a:rPr>
              <a:t>Clear</a:t>
            </a:r>
            <a:r>
              <a:rPr dirty="0" sz="25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45">
                <a:solidFill>
                  <a:srgbClr val="FFFFFF"/>
                </a:solidFill>
                <a:latin typeface="Calibri"/>
                <a:cs typeface="Calibri"/>
              </a:rPr>
              <a:t>duties</a:t>
            </a:r>
            <a:r>
              <a:rPr dirty="0" sz="25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5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40">
                <a:solidFill>
                  <a:srgbClr val="FFFFFF"/>
                </a:solidFill>
                <a:latin typeface="Calibri"/>
                <a:cs typeface="Calibri"/>
              </a:rPr>
              <a:t>responsibilities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Strive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65">
                <a:solidFill>
                  <a:srgbClr val="FFFFFF"/>
                </a:solidFill>
                <a:latin typeface="Lucida Sans"/>
                <a:cs typeface="Lucida Sans"/>
              </a:rPr>
              <a:t>efficiency</a:t>
            </a:r>
            <a:r>
              <a:rPr dirty="0" sz="2500" spc="-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85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 effectiveness </a:t>
            </a:r>
            <a:r>
              <a:rPr dirty="0" sz="2500" spc="160">
                <a:solidFill>
                  <a:srgbClr val="FFFFFF"/>
                </a:solidFill>
                <a:latin typeface="Calibri"/>
                <a:cs typeface="Calibri"/>
              </a:rPr>
              <a:t>Implement</a:t>
            </a:r>
            <a:r>
              <a:rPr dirty="0" sz="25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229">
                <a:solidFill>
                  <a:srgbClr val="FFFFFF"/>
                </a:solidFill>
                <a:latin typeface="Calibri"/>
                <a:cs typeface="Calibri"/>
              </a:rPr>
              <a:t>defined</a:t>
            </a:r>
            <a:r>
              <a:rPr dirty="0" sz="25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10">
                <a:solidFill>
                  <a:srgbClr val="FFFFFF"/>
                </a:solidFill>
                <a:latin typeface="Calibri"/>
                <a:cs typeface="Calibri"/>
              </a:rPr>
              <a:t>structure</a:t>
            </a:r>
            <a:r>
              <a:rPr dirty="0" sz="25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27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2500">
              <a:latin typeface="Calibri"/>
              <a:cs typeface="Calibri"/>
            </a:endParaRPr>
          </a:p>
          <a:p>
            <a:pPr algn="ctr" marR="2715260">
              <a:lnSpc>
                <a:spcPct val="100000"/>
              </a:lnSpc>
              <a:spcBef>
                <a:spcPts val="450"/>
              </a:spcBef>
            </a:pPr>
            <a:r>
              <a:rPr dirty="0" sz="2500" spc="240">
                <a:solidFill>
                  <a:srgbClr val="FFFFFF"/>
                </a:solidFill>
                <a:latin typeface="Calibri"/>
                <a:cs typeface="Calibri"/>
              </a:rPr>
              <a:t>operating</a:t>
            </a:r>
            <a:r>
              <a:rPr dirty="0" sz="25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75">
                <a:solidFill>
                  <a:srgbClr val="FFFFFF"/>
                </a:solidFill>
                <a:latin typeface="Calibri"/>
                <a:cs typeface="Calibri"/>
              </a:rPr>
              <a:t>models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2500" spc="150">
                <a:solidFill>
                  <a:srgbClr val="FFFFFF"/>
                </a:solidFill>
                <a:latin typeface="Lucida Sans"/>
                <a:cs typeface="Lucida Sans"/>
              </a:rPr>
              <a:t>Place</a:t>
            </a:r>
            <a:r>
              <a:rPr dirty="0" sz="250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95">
                <a:solidFill>
                  <a:srgbClr val="FFFFFF"/>
                </a:solidFill>
                <a:latin typeface="Lucida Sans"/>
                <a:cs typeface="Lucida Sans"/>
              </a:rPr>
              <a:t>an</a:t>
            </a:r>
            <a:r>
              <a:rPr dirty="0" sz="250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emphasis</a:t>
            </a:r>
            <a:r>
              <a:rPr dirty="0" sz="250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on</a:t>
            </a:r>
            <a:r>
              <a:rPr dirty="0" sz="250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communication</a:t>
            </a:r>
            <a:endParaRPr sz="2500">
              <a:latin typeface="Lucida Sans"/>
              <a:cs typeface="Lucida Sans"/>
            </a:endParaRPr>
          </a:p>
          <a:p>
            <a:pPr marL="551815">
              <a:lnSpc>
                <a:spcPct val="100000"/>
              </a:lnSpc>
              <a:spcBef>
                <a:spcPts val="450"/>
              </a:spcBef>
            </a:pPr>
            <a:r>
              <a:rPr dirty="0" sz="2500" spc="16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r>
              <a:rPr dirty="0" sz="25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55">
                <a:solidFill>
                  <a:srgbClr val="FFFFFF"/>
                </a:solidFill>
                <a:latin typeface="Calibri"/>
                <a:cs typeface="Calibri"/>
              </a:rPr>
              <a:t>internal</a:t>
            </a:r>
            <a:r>
              <a:rPr dirty="0" sz="25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3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500" spc="190">
                <a:solidFill>
                  <a:srgbClr val="FFFFFF"/>
                </a:solidFill>
                <a:latin typeface="Calibri"/>
                <a:cs typeface="Calibri"/>
              </a:rPr>
              <a:t> external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2500" spc="70">
                <a:solidFill>
                  <a:srgbClr val="FFFFFF"/>
                </a:solidFill>
                <a:latin typeface="Lucida Sans"/>
                <a:cs typeface="Lucida Sans"/>
              </a:rPr>
              <a:t>Share</a:t>
            </a:r>
            <a:r>
              <a:rPr dirty="0" sz="2500" spc="-9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common</a:t>
            </a:r>
            <a:r>
              <a:rPr dirty="0" sz="2500" spc="-9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values</a:t>
            </a:r>
            <a:endParaRPr sz="2500">
              <a:latin typeface="Lucida Sans"/>
              <a:cs typeface="Lucida Sans"/>
            </a:endParaRPr>
          </a:p>
          <a:p>
            <a:pPr marL="551815" marR="479425">
              <a:lnSpc>
                <a:spcPct val="114999"/>
              </a:lnSpc>
            </a:pPr>
            <a:r>
              <a:rPr dirty="0" sz="2500" spc="245">
                <a:solidFill>
                  <a:srgbClr val="FFFFFF"/>
                </a:solidFill>
                <a:latin typeface="Calibri"/>
                <a:cs typeface="Calibri"/>
              </a:rPr>
              <a:t>Respect</a:t>
            </a:r>
            <a:r>
              <a:rPr dirty="0" sz="25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75">
                <a:solidFill>
                  <a:srgbClr val="FFFFFF"/>
                </a:solidFill>
                <a:latin typeface="Calibri"/>
                <a:cs typeface="Calibri"/>
              </a:rPr>
              <a:t>individual</a:t>
            </a:r>
            <a:r>
              <a:rPr dirty="0" sz="25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30">
                <a:solidFill>
                  <a:srgbClr val="FFFFFF"/>
                </a:solidFill>
                <a:latin typeface="Calibri"/>
                <a:cs typeface="Calibri"/>
              </a:rPr>
              <a:t>opinions,</a:t>
            </a:r>
            <a:r>
              <a:rPr dirty="0" sz="25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65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r>
              <a:rPr dirty="0" sz="25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3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500" spc="204">
                <a:solidFill>
                  <a:srgbClr val="FFFFFF"/>
                </a:solidFill>
                <a:latin typeface="Calibri"/>
                <a:cs typeface="Calibri"/>
              </a:rPr>
              <a:t>seek</a:t>
            </a:r>
            <a:r>
              <a:rPr dirty="0" sz="25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25">
                <a:solidFill>
                  <a:srgbClr val="FFFFFF"/>
                </a:solidFill>
                <a:latin typeface="Calibri"/>
                <a:cs typeface="Calibri"/>
              </a:rPr>
              <a:t>consensus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0696113" y="8546575"/>
            <a:ext cx="627570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50">
                <a:solidFill>
                  <a:srgbClr val="FFFFFF"/>
                </a:solidFill>
                <a:latin typeface="Lucida Sans"/>
                <a:cs typeface="Lucida Sans"/>
              </a:rPr>
              <a:t>Exercise</a:t>
            </a:r>
            <a:r>
              <a:rPr dirty="0" sz="4200">
                <a:solidFill>
                  <a:srgbClr val="FFFFFF"/>
                </a:solidFill>
                <a:latin typeface="Lucida Sans"/>
                <a:cs typeface="Lucida Sans"/>
              </a:rPr>
              <a:t> with the </a:t>
            </a:r>
            <a:r>
              <a:rPr dirty="0" sz="4200" spc="175">
                <a:solidFill>
                  <a:srgbClr val="FFFFFF"/>
                </a:solidFill>
                <a:latin typeface="Lucida Sans"/>
                <a:cs typeface="Lucida Sans"/>
              </a:rPr>
              <a:t>Board</a:t>
            </a:r>
            <a:endParaRPr sz="42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0"/>
            <a:ext cx="18265761" cy="1027747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906432"/>
            <a:ext cx="4800599" cy="709614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7185629" y="0"/>
            <a:ext cx="4800600" cy="8474710"/>
            <a:chOff x="7185629" y="0"/>
            <a:chExt cx="4800600" cy="847471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5629" y="0"/>
              <a:ext cx="4800599" cy="709930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7185629" y="5988100"/>
              <a:ext cx="4800600" cy="2486025"/>
            </a:xfrm>
            <a:custGeom>
              <a:avLst/>
              <a:gdLst/>
              <a:ahLst/>
              <a:cxnLst/>
              <a:rect l="l" t="t" r="r" b="b"/>
              <a:pathLst>
                <a:path w="4800600" h="2486025">
                  <a:moveTo>
                    <a:pt x="4528351" y="2486026"/>
                  </a:moveTo>
                  <a:lnTo>
                    <a:pt x="272251" y="2486026"/>
                  </a:lnTo>
                  <a:lnTo>
                    <a:pt x="223404" y="2481624"/>
                  </a:lnTo>
                  <a:lnTo>
                    <a:pt x="177393" y="2468935"/>
                  </a:lnTo>
                  <a:lnTo>
                    <a:pt x="134994" y="2448739"/>
                  </a:lnTo>
                  <a:lnTo>
                    <a:pt x="96985" y="2421813"/>
                  </a:lnTo>
                  <a:lnTo>
                    <a:pt x="64143" y="2388935"/>
                  </a:lnTo>
                  <a:lnTo>
                    <a:pt x="37246" y="2350885"/>
                  </a:lnTo>
                  <a:lnTo>
                    <a:pt x="17072" y="2308439"/>
                  </a:lnTo>
                  <a:lnTo>
                    <a:pt x="4397" y="2262377"/>
                  </a:lnTo>
                  <a:lnTo>
                    <a:pt x="0" y="2213477"/>
                  </a:lnTo>
                  <a:lnTo>
                    <a:pt x="0" y="272549"/>
                  </a:lnTo>
                  <a:lnTo>
                    <a:pt x="4397" y="223649"/>
                  </a:lnTo>
                  <a:lnTo>
                    <a:pt x="17072" y="177587"/>
                  </a:lnTo>
                  <a:lnTo>
                    <a:pt x="37246" y="135141"/>
                  </a:lnTo>
                  <a:lnTo>
                    <a:pt x="64143" y="97091"/>
                  </a:lnTo>
                  <a:lnTo>
                    <a:pt x="96985" y="64213"/>
                  </a:lnTo>
                  <a:lnTo>
                    <a:pt x="134994" y="37287"/>
                  </a:lnTo>
                  <a:lnTo>
                    <a:pt x="177393" y="17091"/>
                  </a:lnTo>
                  <a:lnTo>
                    <a:pt x="223404" y="4402"/>
                  </a:lnTo>
                  <a:lnTo>
                    <a:pt x="272251" y="0"/>
                  </a:lnTo>
                  <a:lnTo>
                    <a:pt x="4528351" y="0"/>
                  </a:lnTo>
                  <a:lnTo>
                    <a:pt x="4577198" y="4402"/>
                  </a:lnTo>
                  <a:lnTo>
                    <a:pt x="4623209" y="17091"/>
                  </a:lnTo>
                  <a:lnTo>
                    <a:pt x="4665608" y="37287"/>
                  </a:lnTo>
                  <a:lnTo>
                    <a:pt x="4703617" y="64213"/>
                  </a:lnTo>
                  <a:lnTo>
                    <a:pt x="4736459" y="97091"/>
                  </a:lnTo>
                  <a:lnTo>
                    <a:pt x="4763355" y="135141"/>
                  </a:lnTo>
                  <a:lnTo>
                    <a:pt x="4783530" y="177587"/>
                  </a:lnTo>
                  <a:lnTo>
                    <a:pt x="4796205" y="223649"/>
                  </a:lnTo>
                  <a:lnTo>
                    <a:pt x="4800602" y="272549"/>
                  </a:lnTo>
                  <a:lnTo>
                    <a:pt x="4800602" y="2213477"/>
                  </a:lnTo>
                  <a:lnTo>
                    <a:pt x="4796205" y="2262377"/>
                  </a:lnTo>
                  <a:lnTo>
                    <a:pt x="4783530" y="2308439"/>
                  </a:lnTo>
                  <a:lnTo>
                    <a:pt x="4763355" y="2350885"/>
                  </a:lnTo>
                  <a:lnTo>
                    <a:pt x="4736459" y="2388935"/>
                  </a:lnTo>
                  <a:lnTo>
                    <a:pt x="4703617" y="2421813"/>
                  </a:lnTo>
                  <a:lnTo>
                    <a:pt x="4665608" y="2448739"/>
                  </a:lnTo>
                  <a:lnTo>
                    <a:pt x="4623209" y="2468935"/>
                  </a:lnTo>
                  <a:lnTo>
                    <a:pt x="4577198" y="2481624"/>
                  </a:lnTo>
                  <a:lnTo>
                    <a:pt x="4528351" y="2486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2637068" y="858072"/>
            <a:ext cx="4801235" cy="8148320"/>
            <a:chOff x="12637068" y="858072"/>
            <a:chExt cx="4801235" cy="814832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37068" y="858072"/>
              <a:ext cx="4800599" cy="788668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637099" y="6710537"/>
              <a:ext cx="4800600" cy="2295525"/>
            </a:xfrm>
            <a:custGeom>
              <a:avLst/>
              <a:gdLst/>
              <a:ahLst/>
              <a:cxnLst/>
              <a:rect l="l" t="t" r="r" b="b"/>
              <a:pathLst>
                <a:path w="4800600" h="2295525">
                  <a:moveTo>
                    <a:pt x="4528335" y="2295526"/>
                  </a:moveTo>
                  <a:lnTo>
                    <a:pt x="272250" y="2295526"/>
                  </a:lnTo>
                  <a:lnTo>
                    <a:pt x="223404" y="2291123"/>
                  </a:lnTo>
                  <a:lnTo>
                    <a:pt x="177392" y="2278432"/>
                  </a:lnTo>
                  <a:lnTo>
                    <a:pt x="134993" y="2258232"/>
                  </a:lnTo>
                  <a:lnTo>
                    <a:pt x="96984" y="2231301"/>
                  </a:lnTo>
                  <a:lnTo>
                    <a:pt x="64143" y="2198417"/>
                  </a:lnTo>
                  <a:lnTo>
                    <a:pt x="37246" y="2160360"/>
                  </a:lnTo>
                  <a:lnTo>
                    <a:pt x="17072" y="2117907"/>
                  </a:lnTo>
                  <a:lnTo>
                    <a:pt x="4397" y="2071836"/>
                  </a:lnTo>
                  <a:lnTo>
                    <a:pt x="0" y="2022927"/>
                  </a:lnTo>
                  <a:lnTo>
                    <a:pt x="0" y="272598"/>
                  </a:lnTo>
                  <a:lnTo>
                    <a:pt x="4397" y="223689"/>
                  </a:lnTo>
                  <a:lnTo>
                    <a:pt x="17072" y="177619"/>
                  </a:lnTo>
                  <a:lnTo>
                    <a:pt x="37246" y="135166"/>
                  </a:lnTo>
                  <a:lnTo>
                    <a:pt x="64143" y="97108"/>
                  </a:lnTo>
                  <a:lnTo>
                    <a:pt x="96984" y="64225"/>
                  </a:lnTo>
                  <a:lnTo>
                    <a:pt x="134993" y="37294"/>
                  </a:lnTo>
                  <a:lnTo>
                    <a:pt x="177392" y="17094"/>
                  </a:lnTo>
                  <a:lnTo>
                    <a:pt x="223404" y="4403"/>
                  </a:lnTo>
                  <a:lnTo>
                    <a:pt x="272250" y="0"/>
                  </a:lnTo>
                  <a:lnTo>
                    <a:pt x="4528335" y="0"/>
                  </a:lnTo>
                  <a:lnTo>
                    <a:pt x="4577182" y="4403"/>
                  </a:lnTo>
                  <a:lnTo>
                    <a:pt x="4623194" y="17094"/>
                  </a:lnTo>
                  <a:lnTo>
                    <a:pt x="4665592" y="37294"/>
                  </a:lnTo>
                  <a:lnTo>
                    <a:pt x="4703601" y="64225"/>
                  </a:lnTo>
                  <a:lnTo>
                    <a:pt x="4736443" y="97108"/>
                  </a:lnTo>
                  <a:lnTo>
                    <a:pt x="4763339" y="135166"/>
                  </a:lnTo>
                  <a:lnTo>
                    <a:pt x="4783514" y="177619"/>
                  </a:lnTo>
                  <a:lnTo>
                    <a:pt x="4796188" y="223689"/>
                  </a:lnTo>
                  <a:lnTo>
                    <a:pt x="4800586" y="272598"/>
                  </a:lnTo>
                  <a:lnTo>
                    <a:pt x="4800586" y="2022927"/>
                  </a:lnTo>
                  <a:lnTo>
                    <a:pt x="4796188" y="2071836"/>
                  </a:lnTo>
                  <a:lnTo>
                    <a:pt x="4783514" y="2117907"/>
                  </a:lnTo>
                  <a:lnTo>
                    <a:pt x="4763339" y="2160360"/>
                  </a:lnTo>
                  <a:lnTo>
                    <a:pt x="4736443" y="2198417"/>
                  </a:lnTo>
                  <a:lnTo>
                    <a:pt x="4703601" y="2231301"/>
                  </a:lnTo>
                  <a:lnTo>
                    <a:pt x="4665592" y="2258232"/>
                  </a:lnTo>
                  <a:lnTo>
                    <a:pt x="4623194" y="2278432"/>
                  </a:lnTo>
                  <a:lnTo>
                    <a:pt x="4577182" y="2291123"/>
                  </a:lnTo>
                  <a:lnTo>
                    <a:pt x="4528335" y="2295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527131"/>
            <a:ext cx="5709285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204" b="1">
                <a:latin typeface="Gill Sans MT"/>
                <a:cs typeface="Gill Sans MT"/>
              </a:rPr>
              <a:t>Discussion</a:t>
            </a:r>
            <a:r>
              <a:rPr dirty="0" sz="4200" spc="-190" b="1">
                <a:latin typeface="Gill Sans MT"/>
                <a:cs typeface="Gill Sans MT"/>
              </a:rPr>
              <a:t> </a:t>
            </a:r>
            <a:r>
              <a:rPr dirty="0" sz="4200" spc="120" b="1">
                <a:latin typeface="Gill Sans MT"/>
                <a:cs typeface="Gill Sans MT"/>
              </a:rPr>
              <a:t>Questions</a:t>
            </a:r>
            <a:endParaRPr sz="4200">
              <a:latin typeface="Gill Sans MT"/>
              <a:cs typeface="Gill Sans MT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691342" y="6336573"/>
            <a:ext cx="3773170" cy="1724660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algn="ctr" marL="12065" marR="5080" indent="17780">
              <a:lnSpc>
                <a:spcPts val="2630"/>
              </a:lnSpc>
              <a:spcBef>
                <a:spcPts val="395"/>
              </a:spcBef>
            </a:pPr>
            <a:r>
              <a:rPr dirty="0" sz="2400" spc="250">
                <a:latin typeface="Calibri"/>
                <a:cs typeface="Calibri"/>
              </a:rPr>
              <a:t>How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290">
                <a:latin typeface="Calibri"/>
                <a:cs typeface="Calibri"/>
              </a:rPr>
              <a:t>do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you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345">
                <a:latin typeface="Calibri"/>
                <a:cs typeface="Calibri"/>
              </a:rPr>
              <a:t>engage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your </a:t>
            </a:r>
            <a:r>
              <a:rPr dirty="0" sz="2400" spc="285">
                <a:latin typeface="Calibri"/>
                <a:cs typeface="Calibri"/>
              </a:rPr>
              <a:t>board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50">
                <a:latin typeface="Calibri"/>
                <a:cs typeface="Calibri"/>
              </a:rPr>
              <a:t>to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55">
                <a:latin typeface="Calibri"/>
                <a:cs typeface="Calibri"/>
              </a:rPr>
              <a:t>identify</a:t>
            </a:r>
            <a:r>
              <a:rPr dirty="0" sz="2400" spc="195">
                <a:latin typeface="Calibri"/>
                <a:cs typeface="Calibri"/>
              </a:rPr>
              <a:t> </a:t>
            </a:r>
            <a:r>
              <a:rPr dirty="0" sz="2400" spc="170">
                <a:latin typeface="Calibri"/>
                <a:cs typeface="Calibri"/>
              </a:rPr>
              <a:t>new </a:t>
            </a:r>
            <a:r>
              <a:rPr dirty="0" sz="2400" spc="265">
                <a:latin typeface="Calibri"/>
                <a:cs typeface="Calibri"/>
              </a:rPr>
              <a:t>strategies/approaches/ </a:t>
            </a:r>
            <a:r>
              <a:rPr dirty="0" sz="2400" spc="250">
                <a:latin typeface="Calibri"/>
                <a:cs typeface="Calibri"/>
              </a:rPr>
              <a:t>ideas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50">
                <a:latin typeface="Calibri"/>
                <a:cs typeface="Calibri"/>
              </a:rPr>
              <a:t>to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229">
                <a:latin typeface="Calibri"/>
                <a:cs typeface="Calibri"/>
              </a:rPr>
              <a:t>address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204">
                <a:latin typeface="Calibri"/>
                <a:cs typeface="Calibri"/>
              </a:rPr>
              <a:t>critical </a:t>
            </a:r>
            <a:r>
              <a:rPr dirty="0" sz="2400" spc="90">
                <a:latin typeface="Calibri"/>
                <a:cs typeface="Calibri"/>
              </a:rPr>
              <a:t>issues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95">
                <a:latin typeface="Calibri"/>
                <a:cs typeface="Calibri"/>
              </a:rPr>
              <a:t>in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105">
                <a:latin typeface="Calibri"/>
                <a:cs typeface="Calibri"/>
              </a:rPr>
              <a:t>your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215">
                <a:latin typeface="Calibri"/>
                <a:cs typeface="Calibri"/>
              </a:rPr>
              <a:t>region?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3027714" y="6963607"/>
            <a:ext cx="4022090" cy="1724660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algn="ctr" marL="12065" marR="5080" indent="-635">
              <a:lnSpc>
                <a:spcPts val="2630"/>
              </a:lnSpc>
              <a:spcBef>
                <a:spcPts val="395"/>
              </a:spcBef>
            </a:pPr>
            <a:r>
              <a:rPr dirty="0" sz="2400" spc="250">
                <a:latin typeface="Calibri"/>
                <a:cs typeface="Calibri"/>
              </a:rPr>
              <a:t>How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290">
                <a:latin typeface="Calibri"/>
                <a:cs typeface="Calibri"/>
              </a:rPr>
              <a:t>do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you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85">
                <a:latin typeface="Calibri"/>
                <a:cs typeface="Calibri"/>
              </a:rPr>
              <a:t>move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your </a:t>
            </a:r>
            <a:r>
              <a:rPr dirty="0" sz="2400" spc="285">
                <a:latin typeface="Calibri"/>
                <a:cs typeface="Calibri"/>
              </a:rPr>
              <a:t>board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40">
                <a:latin typeface="Calibri"/>
                <a:cs typeface="Calibri"/>
              </a:rPr>
              <a:t>off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65">
                <a:latin typeface="Calibri"/>
                <a:cs typeface="Calibri"/>
              </a:rPr>
              <a:t>of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455">
                <a:latin typeface="Calibri"/>
                <a:cs typeface="Calibri"/>
              </a:rPr>
              <a:t>a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95">
                <a:latin typeface="Calibri"/>
                <a:cs typeface="Calibri"/>
              </a:rPr>
              <a:t>stalemate </a:t>
            </a:r>
            <a:r>
              <a:rPr dirty="0" sz="2400" spc="160">
                <a:latin typeface="Calibri"/>
                <a:cs typeface="Calibri"/>
              </a:rPr>
              <a:t>when</a:t>
            </a:r>
            <a:r>
              <a:rPr dirty="0" sz="2400" spc="195">
                <a:latin typeface="Calibri"/>
                <a:cs typeface="Calibri"/>
              </a:rPr>
              <a:t> progress </a:t>
            </a:r>
            <a:r>
              <a:rPr dirty="0" sz="2400" spc="80">
                <a:latin typeface="Calibri"/>
                <a:cs typeface="Calibri"/>
              </a:rPr>
              <a:t>is</a:t>
            </a:r>
            <a:r>
              <a:rPr dirty="0" sz="2400" spc="200">
                <a:latin typeface="Calibri"/>
                <a:cs typeface="Calibri"/>
              </a:rPr>
              <a:t> </a:t>
            </a:r>
            <a:r>
              <a:rPr dirty="0" sz="2400" spc="155">
                <a:latin typeface="Calibri"/>
                <a:cs typeface="Calibri"/>
              </a:rPr>
              <a:t>stalled,</a:t>
            </a:r>
            <a:r>
              <a:rPr dirty="0" sz="2400" spc="195">
                <a:latin typeface="Calibri"/>
                <a:cs typeface="Calibri"/>
              </a:rPr>
              <a:t> </a:t>
            </a:r>
            <a:r>
              <a:rPr dirty="0" sz="2400" spc="125">
                <a:latin typeface="Calibri"/>
                <a:cs typeface="Calibri"/>
              </a:rPr>
              <a:t>or </a:t>
            </a:r>
            <a:r>
              <a:rPr dirty="0" sz="2400" spc="140">
                <a:latin typeface="Calibri"/>
                <a:cs typeface="Calibri"/>
              </a:rPr>
              <a:t>they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220">
                <a:latin typeface="Calibri"/>
                <a:cs typeface="Calibri"/>
              </a:rPr>
              <a:t>cannot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260">
                <a:latin typeface="Calibri"/>
                <a:cs typeface="Calibri"/>
              </a:rPr>
              <a:t>reach</a:t>
            </a:r>
            <a:r>
              <a:rPr dirty="0" sz="2400" spc="195">
                <a:latin typeface="Calibri"/>
                <a:cs typeface="Calibri"/>
              </a:rPr>
              <a:t> </a:t>
            </a:r>
            <a:r>
              <a:rPr dirty="0" sz="2400" spc="405">
                <a:latin typeface="Calibri"/>
                <a:cs typeface="Calibri"/>
              </a:rPr>
              <a:t>a </a:t>
            </a:r>
            <a:r>
              <a:rPr dirty="0" sz="2400" spc="210">
                <a:latin typeface="Calibri"/>
                <a:cs typeface="Calibri"/>
              </a:rPr>
              <a:t>decision?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1028700" y="6244406"/>
            <a:ext cx="4801235" cy="3009900"/>
          </a:xfrm>
          <a:custGeom>
            <a:avLst/>
            <a:gdLst/>
            <a:ahLst/>
            <a:cxnLst/>
            <a:rect l="l" t="t" r="r" b="b"/>
            <a:pathLst>
              <a:path w="4801235" h="3009900">
                <a:moveTo>
                  <a:pt x="4528356" y="3009813"/>
                </a:moveTo>
                <a:lnTo>
                  <a:pt x="272251" y="3009813"/>
                </a:lnTo>
                <a:lnTo>
                  <a:pt x="223404" y="3005419"/>
                </a:lnTo>
                <a:lnTo>
                  <a:pt x="177393" y="2992756"/>
                </a:lnTo>
                <a:lnTo>
                  <a:pt x="134994" y="2972600"/>
                </a:lnTo>
                <a:lnTo>
                  <a:pt x="96985" y="2945728"/>
                </a:lnTo>
                <a:lnTo>
                  <a:pt x="64143" y="2912917"/>
                </a:lnTo>
                <a:lnTo>
                  <a:pt x="37246" y="2874943"/>
                </a:lnTo>
                <a:lnTo>
                  <a:pt x="17072" y="2832584"/>
                </a:lnTo>
                <a:lnTo>
                  <a:pt x="4397" y="2786617"/>
                </a:lnTo>
                <a:lnTo>
                  <a:pt x="0" y="2737817"/>
                </a:lnTo>
                <a:lnTo>
                  <a:pt x="0" y="272007"/>
                </a:lnTo>
                <a:lnTo>
                  <a:pt x="4397" y="223203"/>
                </a:lnTo>
                <a:lnTo>
                  <a:pt x="17072" y="177233"/>
                </a:lnTo>
                <a:lnTo>
                  <a:pt x="37246" y="134872"/>
                </a:lnTo>
                <a:lnTo>
                  <a:pt x="64143" y="96897"/>
                </a:lnTo>
                <a:lnTo>
                  <a:pt x="96985" y="64085"/>
                </a:lnTo>
                <a:lnTo>
                  <a:pt x="134994" y="37213"/>
                </a:lnTo>
                <a:lnTo>
                  <a:pt x="177393" y="17057"/>
                </a:lnTo>
                <a:lnTo>
                  <a:pt x="223404" y="4393"/>
                </a:lnTo>
                <a:lnTo>
                  <a:pt x="272251" y="0"/>
                </a:lnTo>
                <a:lnTo>
                  <a:pt x="4528356" y="0"/>
                </a:lnTo>
                <a:lnTo>
                  <a:pt x="4577202" y="4393"/>
                </a:lnTo>
                <a:lnTo>
                  <a:pt x="4623214" y="17057"/>
                </a:lnTo>
                <a:lnTo>
                  <a:pt x="4665613" y="37213"/>
                </a:lnTo>
                <a:lnTo>
                  <a:pt x="4703622" y="64085"/>
                </a:lnTo>
                <a:lnTo>
                  <a:pt x="4736464" y="96897"/>
                </a:lnTo>
                <a:lnTo>
                  <a:pt x="4763361" y="134872"/>
                </a:lnTo>
                <a:lnTo>
                  <a:pt x="4783535" y="177233"/>
                </a:lnTo>
                <a:lnTo>
                  <a:pt x="4796210" y="223203"/>
                </a:lnTo>
                <a:lnTo>
                  <a:pt x="4800607" y="272007"/>
                </a:lnTo>
                <a:lnTo>
                  <a:pt x="4800607" y="2737817"/>
                </a:lnTo>
                <a:lnTo>
                  <a:pt x="4796210" y="2786617"/>
                </a:lnTo>
                <a:lnTo>
                  <a:pt x="4783535" y="2832584"/>
                </a:lnTo>
                <a:lnTo>
                  <a:pt x="4763361" y="2874943"/>
                </a:lnTo>
                <a:lnTo>
                  <a:pt x="4736464" y="2912917"/>
                </a:lnTo>
                <a:lnTo>
                  <a:pt x="4703622" y="2945728"/>
                </a:lnTo>
                <a:lnTo>
                  <a:pt x="4665613" y="2972600"/>
                </a:lnTo>
                <a:lnTo>
                  <a:pt x="4623214" y="2992756"/>
                </a:lnTo>
                <a:lnTo>
                  <a:pt x="4577202" y="3005419"/>
                </a:lnTo>
                <a:lnTo>
                  <a:pt x="4528356" y="30098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254228" y="6509729"/>
            <a:ext cx="4352290" cy="2391410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algn="ctr" marL="12700" marR="5080" indent="-635">
              <a:lnSpc>
                <a:spcPts val="2630"/>
              </a:lnSpc>
              <a:spcBef>
                <a:spcPts val="395"/>
              </a:spcBef>
              <a:tabLst>
                <a:tab pos="1948180" algn="l"/>
              </a:tabLst>
            </a:pPr>
            <a:r>
              <a:rPr dirty="0" sz="2400" spc="215">
                <a:latin typeface="Calibri"/>
                <a:cs typeface="Calibri"/>
              </a:rPr>
              <a:t>What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45">
                <a:latin typeface="Calibri"/>
                <a:cs typeface="Calibri"/>
              </a:rPr>
              <a:t>time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55">
                <a:latin typeface="Calibri"/>
                <a:cs typeface="Calibri"/>
              </a:rPr>
              <a:t>commitment</a:t>
            </a:r>
            <a:r>
              <a:rPr dirty="0" sz="2400" spc="195">
                <a:latin typeface="Calibri"/>
                <a:cs typeface="Calibri"/>
              </a:rPr>
              <a:t> </a:t>
            </a:r>
            <a:r>
              <a:rPr dirty="0" sz="2400" spc="265">
                <a:latin typeface="Calibri"/>
                <a:cs typeface="Calibri"/>
              </a:rPr>
              <a:t>do </a:t>
            </a:r>
            <a:r>
              <a:rPr dirty="0" sz="2400" spc="114">
                <a:latin typeface="Calibri"/>
                <a:cs typeface="Calibri"/>
              </a:rPr>
              <a:t>you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250">
                <a:latin typeface="Calibri"/>
                <a:cs typeface="Calibri"/>
              </a:rPr>
              <a:t>make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50">
                <a:latin typeface="Calibri"/>
                <a:cs typeface="Calibri"/>
              </a:rPr>
              <a:t>to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70">
                <a:latin typeface="Calibri"/>
                <a:cs typeface="Calibri"/>
              </a:rPr>
              <a:t>personally </a:t>
            </a:r>
            <a:r>
              <a:rPr dirty="0" sz="2400" spc="345">
                <a:latin typeface="Calibri"/>
                <a:cs typeface="Calibri"/>
              </a:rPr>
              <a:t>engage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110">
                <a:latin typeface="Calibri"/>
                <a:cs typeface="Calibri"/>
              </a:rPr>
              <a:t>with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05">
                <a:latin typeface="Calibri"/>
                <a:cs typeface="Calibri"/>
              </a:rPr>
              <a:t>your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275">
                <a:latin typeface="Calibri"/>
                <a:cs typeface="Calibri"/>
              </a:rPr>
              <a:t>board </a:t>
            </a:r>
            <a:r>
              <a:rPr dirty="0" sz="2400" spc="180">
                <a:latin typeface="Calibri"/>
                <a:cs typeface="Calibri"/>
              </a:rPr>
              <a:t>member(s)?</a:t>
            </a:r>
            <a:r>
              <a:rPr dirty="0" sz="2400">
                <a:latin typeface="Calibri"/>
                <a:cs typeface="Calibri"/>
              </a:rPr>
              <a:t>	</a:t>
            </a:r>
            <a:r>
              <a:rPr dirty="0" sz="2400" spc="215">
                <a:latin typeface="Calibri"/>
                <a:cs typeface="Calibri"/>
              </a:rPr>
              <a:t>Does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90">
                <a:latin typeface="Calibri"/>
                <a:cs typeface="Calibri"/>
              </a:rPr>
              <a:t>it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55">
                <a:latin typeface="Calibri"/>
                <a:cs typeface="Calibri"/>
              </a:rPr>
              <a:t>consume </a:t>
            </a:r>
            <a:r>
              <a:rPr dirty="0" sz="2400" spc="455">
                <a:latin typeface="Calibri"/>
                <a:cs typeface="Calibri"/>
              </a:rPr>
              <a:t>a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125">
                <a:latin typeface="Calibri"/>
                <a:cs typeface="Calibri"/>
              </a:rPr>
              <a:t>lot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65">
                <a:latin typeface="Calibri"/>
                <a:cs typeface="Calibri"/>
              </a:rPr>
              <a:t>of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05">
                <a:latin typeface="Calibri"/>
                <a:cs typeface="Calibri"/>
              </a:rPr>
              <a:t>your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45">
                <a:latin typeface="Calibri"/>
                <a:cs typeface="Calibri"/>
              </a:rPr>
              <a:t>time;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170">
                <a:latin typeface="Calibri"/>
                <a:cs typeface="Calibri"/>
              </a:rPr>
              <a:t>some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40">
                <a:latin typeface="Calibri"/>
                <a:cs typeface="Calibri"/>
              </a:rPr>
              <a:t>of </a:t>
            </a:r>
            <a:r>
              <a:rPr dirty="0" sz="2400" spc="105">
                <a:latin typeface="Calibri"/>
                <a:cs typeface="Calibri"/>
              </a:rPr>
              <a:t>your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145">
                <a:latin typeface="Calibri"/>
                <a:cs typeface="Calibri"/>
              </a:rPr>
              <a:t>time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50">
                <a:latin typeface="Calibri"/>
                <a:cs typeface="Calibri"/>
              </a:rPr>
              <a:t>or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150">
                <a:latin typeface="Calibri"/>
                <a:cs typeface="Calibri"/>
              </a:rPr>
              <a:t>very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little</a:t>
            </a:r>
            <a:r>
              <a:rPr dirty="0" sz="2400" spc="190">
                <a:latin typeface="Calibri"/>
                <a:cs typeface="Calibri"/>
              </a:rPr>
              <a:t> </a:t>
            </a:r>
            <a:r>
              <a:rPr dirty="0" sz="2400" spc="165">
                <a:latin typeface="Calibri"/>
                <a:cs typeface="Calibri"/>
              </a:rPr>
              <a:t>of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your </a:t>
            </a:r>
            <a:r>
              <a:rPr dirty="0" sz="2400" spc="145">
                <a:latin typeface="Calibri"/>
                <a:cs typeface="Calibri"/>
              </a:rPr>
              <a:t>time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290">
                <a:latin typeface="Calibri"/>
                <a:cs typeface="Calibri"/>
              </a:rPr>
              <a:t>and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160">
                <a:latin typeface="Calibri"/>
                <a:cs typeface="Calibri"/>
              </a:rPr>
              <a:t>why?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1"/>
            <a:ext cx="18265761" cy="10277475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892582" y="1"/>
            <a:ext cx="8009255" cy="10285730"/>
            <a:chOff x="7892582" y="1"/>
            <a:chExt cx="8009255" cy="1028573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2582" y="1"/>
              <a:ext cx="6276990" cy="1028553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2443917" y="3313693"/>
              <a:ext cx="3457575" cy="2085975"/>
            </a:xfrm>
            <a:custGeom>
              <a:avLst/>
              <a:gdLst/>
              <a:ahLst/>
              <a:cxnLst/>
              <a:rect l="l" t="t" r="r" b="b"/>
              <a:pathLst>
                <a:path w="3457575" h="2085975">
                  <a:moveTo>
                    <a:pt x="3185208" y="2085973"/>
                  </a:moveTo>
                  <a:lnTo>
                    <a:pt x="272294" y="2085973"/>
                  </a:lnTo>
                  <a:lnTo>
                    <a:pt x="223440" y="2081567"/>
                  </a:lnTo>
                  <a:lnTo>
                    <a:pt x="177421" y="2068869"/>
                  </a:lnTo>
                  <a:lnTo>
                    <a:pt x="135015" y="2048657"/>
                  </a:lnTo>
                  <a:lnTo>
                    <a:pt x="97000" y="2021711"/>
                  </a:lnTo>
                  <a:lnTo>
                    <a:pt x="64153" y="1988809"/>
                  </a:lnTo>
                  <a:lnTo>
                    <a:pt x="37252" y="1950729"/>
                  </a:lnTo>
                  <a:lnTo>
                    <a:pt x="17075" y="1908252"/>
                  </a:lnTo>
                  <a:lnTo>
                    <a:pt x="4398" y="1862156"/>
                  </a:lnTo>
                  <a:lnTo>
                    <a:pt x="0" y="1813219"/>
                  </a:lnTo>
                  <a:lnTo>
                    <a:pt x="0" y="272754"/>
                  </a:lnTo>
                  <a:lnTo>
                    <a:pt x="4398" y="223817"/>
                  </a:lnTo>
                  <a:lnTo>
                    <a:pt x="17075" y="177720"/>
                  </a:lnTo>
                  <a:lnTo>
                    <a:pt x="37252" y="135243"/>
                  </a:lnTo>
                  <a:lnTo>
                    <a:pt x="64153" y="97164"/>
                  </a:lnTo>
                  <a:lnTo>
                    <a:pt x="97000" y="64261"/>
                  </a:lnTo>
                  <a:lnTo>
                    <a:pt x="135015" y="37315"/>
                  </a:lnTo>
                  <a:lnTo>
                    <a:pt x="177421" y="17103"/>
                  </a:lnTo>
                  <a:lnTo>
                    <a:pt x="223440" y="4405"/>
                  </a:lnTo>
                  <a:lnTo>
                    <a:pt x="272294" y="0"/>
                  </a:lnTo>
                  <a:lnTo>
                    <a:pt x="3185208" y="0"/>
                  </a:lnTo>
                  <a:lnTo>
                    <a:pt x="3234063" y="4405"/>
                  </a:lnTo>
                  <a:lnTo>
                    <a:pt x="3280082" y="17103"/>
                  </a:lnTo>
                  <a:lnTo>
                    <a:pt x="3322487" y="37315"/>
                  </a:lnTo>
                  <a:lnTo>
                    <a:pt x="3360502" y="64261"/>
                  </a:lnTo>
                  <a:lnTo>
                    <a:pt x="3393349" y="97164"/>
                  </a:lnTo>
                  <a:lnTo>
                    <a:pt x="3420250" y="135243"/>
                  </a:lnTo>
                  <a:lnTo>
                    <a:pt x="3440428" y="177720"/>
                  </a:lnTo>
                  <a:lnTo>
                    <a:pt x="3453104" y="223817"/>
                  </a:lnTo>
                  <a:lnTo>
                    <a:pt x="3457503" y="272754"/>
                  </a:lnTo>
                  <a:lnTo>
                    <a:pt x="3457503" y="1813219"/>
                  </a:lnTo>
                  <a:lnTo>
                    <a:pt x="3453104" y="1862156"/>
                  </a:lnTo>
                  <a:lnTo>
                    <a:pt x="3440428" y="1908252"/>
                  </a:lnTo>
                  <a:lnTo>
                    <a:pt x="3420250" y="1950729"/>
                  </a:lnTo>
                  <a:lnTo>
                    <a:pt x="3393349" y="1988809"/>
                  </a:lnTo>
                  <a:lnTo>
                    <a:pt x="3360502" y="2021711"/>
                  </a:lnTo>
                  <a:lnTo>
                    <a:pt x="3322487" y="2048657"/>
                  </a:lnTo>
                  <a:lnTo>
                    <a:pt x="3280082" y="2068869"/>
                  </a:lnTo>
                  <a:lnTo>
                    <a:pt x="3234063" y="2081567"/>
                  </a:lnTo>
                  <a:lnTo>
                    <a:pt x="3185208" y="20859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27086" y="2571045"/>
              <a:ext cx="1488751" cy="1485611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982215" y="6377494"/>
            <a:ext cx="501650" cy="501650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400547" y="501388"/>
                </a:moveTo>
                <a:lnTo>
                  <a:pt x="334493" y="488452"/>
                </a:lnTo>
                <a:lnTo>
                  <a:pt x="263769" y="454502"/>
                </a:lnTo>
                <a:lnTo>
                  <a:pt x="228116" y="431107"/>
                </a:lnTo>
                <a:lnTo>
                  <a:pt x="193047" y="404210"/>
                </a:lnTo>
                <a:lnTo>
                  <a:pt x="159145" y="374394"/>
                </a:lnTo>
                <a:lnTo>
                  <a:pt x="126994" y="342243"/>
                </a:lnTo>
                <a:lnTo>
                  <a:pt x="97178" y="308341"/>
                </a:lnTo>
                <a:lnTo>
                  <a:pt x="70281" y="273271"/>
                </a:lnTo>
                <a:lnTo>
                  <a:pt x="46885" y="237618"/>
                </a:lnTo>
                <a:lnTo>
                  <a:pt x="27576" y="201965"/>
                </a:lnTo>
                <a:lnTo>
                  <a:pt x="3549" y="132992"/>
                </a:lnTo>
                <a:lnTo>
                  <a:pt x="0" y="100841"/>
                </a:lnTo>
                <a:lnTo>
                  <a:pt x="2870" y="71024"/>
                </a:lnTo>
                <a:lnTo>
                  <a:pt x="12745" y="44125"/>
                </a:lnTo>
                <a:lnTo>
                  <a:pt x="30208" y="20728"/>
                </a:lnTo>
                <a:lnTo>
                  <a:pt x="53622" y="5182"/>
                </a:lnTo>
                <a:lnTo>
                  <a:pt x="80257" y="0"/>
                </a:lnTo>
                <a:lnTo>
                  <a:pt x="106892" y="5182"/>
                </a:lnTo>
                <a:lnTo>
                  <a:pt x="180354" y="70791"/>
                </a:lnTo>
                <a:lnTo>
                  <a:pt x="201082" y="120839"/>
                </a:lnTo>
                <a:lnTo>
                  <a:pt x="180354" y="170888"/>
                </a:lnTo>
                <a:lnTo>
                  <a:pt x="143322" y="190363"/>
                </a:lnTo>
                <a:lnTo>
                  <a:pt x="154772" y="233681"/>
                </a:lnTo>
                <a:lnTo>
                  <a:pt x="180787" y="275532"/>
                </a:lnTo>
                <a:lnTo>
                  <a:pt x="217862" y="312411"/>
                </a:lnTo>
                <a:lnTo>
                  <a:pt x="262490" y="340814"/>
                </a:lnTo>
                <a:lnTo>
                  <a:pt x="311168" y="357235"/>
                </a:lnTo>
                <a:lnTo>
                  <a:pt x="466798" y="357235"/>
                </a:lnTo>
                <a:lnTo>
                  <a:pt x="480660" y="371097"/>
                </a:lnTo>
                <a:lnTo>
                  <a:pt x="496198" y="394510"/>
                </a:lnTo>
                <a:lnTo>
                  <a:pt x="501377" y="421143"/>
                </a:lnTo>
                <a:lnTo>
                  <a:pt x="496198" y="447774"/>
                </a:lnTo>
                <a:lnTo>
                  <a:pt x="480660" y="471179"/>
                </a:lnTo>
                <a:lnTo>
                  <a:pt x="457263" y="488642"/>
                </a:lnTo>
                <a:lnTo>
                  <a:pt x="430364" y="498517"/>
                </a:lnTo>
                <a:lnTo>
                  <a:pt x="400547" y="501388"/>
                </a:lnTo>
                <a:close/>
              </a:path>
              <a:path w="501650" h="501650">
                <a:moveTo>
                  <a:pt x="466798" y="357235"/>
                </a:moveTo>
                <a:lnTo>
                  <a:pt x="311168" y="357235"/>
                </a:lnTo>
                <a:lnTo>
                  <a:pt x="313854" y="347436"/>
                </a:lnTo>
                <a:lnTo>
                  <a:pt x="353919" y="305487"/>
                </a:lnTo>
                <a:lnTo>
                  <a:pt x="380550" y="300305"/>
                </a:lnTo>
                <a:lnTo>
                  <a:pt x="407184" y="305487"/>
                </a:lnTo>
                <a:lnTo>
                  <a:pt x="430597" y="321034"/>
                </a:lnTo>
                <a:lnTo>
                  <a:pt x="466798" y="3572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17877" y="7351074"/>
            <a:ext cx="695325" cy="713740"/>
          </a:xfrm>
          <a:custGeom>
            <a:avLst/>
            <a:gdLst/>
            <a:ahLst/>
            <a:cxnLst/>
            <a:rect l="l" t="t" r="r" b="b"/>
            <a:pathLst>
              <a:path w="695325" h="713740">
                <a:moveTo>
                  <a:pt x="347566" y="713740"/>
                </a:moveTo>
                <a:lnTo>
                  <a:pt x="300467" y="709930"/>
                </a:lnTo>
                <a:lnTo>
                  <a:pt x="255275" y="701040"/>
                </a:lnTo>
                <a:lnTo>
                  <a:pt x="212406" y="685800"/>
                </a:lnTo>
                <a:lnTo>
                  <a:pt x="172278" y="665480"/>
                </a:lnTo>
                <a:lnTo>
                  <a:pt x="135308" y="638810"/>
                </a:lnTo>
                <a:lnTo>
                  <a:pt x="101914" y="609600"/>
                </a:lnTo>
                <a:lnTo>
                  <a:pt x="72512" y="574040"/>
                </a:lnTo>
                <a:lnTo>
                  <a:pt x="47520" y="537210"/>
                </a:lnTo>
                <a:lnTo>
                  <a:pt x="27356" y="495300"/>
                </a:lnTo>
                <a:lnTo>
                  <a:pt x="12436" y="450850"/>
                </a:lnTo>
                <a:lnTo>
                  <a:pt x="3178" y="405130"/>
                </a:lnTo>
                <a:lnTo>
                  <a:pt x="0" y="356870"/>
                </a:lnTo>
                <a:lnTo>
                  <a:pt x="3178" y="308610"/>
                </a:lnTo>
                <a:lnTo>
                  <a:pt x="12436" y="261620"/>
                </a:lnTo>
                <a:lnTo>
                  <a:pt x="27356" y="217170"/>
                </a:lnTo>
                <a:lnTo>
                  <a:pt x="47520" y="176530"/>
                </a:lnTo>
                <a:lnTo>
                  <a:pt x="72512" y="138430"/>
                </a:lnTo>
                <a:lnTo>
                  <a:pt x="101914" y="104140"/>
                </a:lnTo>
                <a:lnTo>
                  <a:pt x="135308" y="73660"/>
                </a:lnTo>
                <a:lnTo>
                  <a:pt x="172278" y="48260"/>
                </a:lnTo>
                <a:lnTo>
                  <a:pt x="212406" y="27940"/>
                </a:lnTo>
                <a:lnTo>
                  <a:pt x="255275" y="12700"/>
                </a:lnTo>
                <a:lnTo>
                  <a:pt x="300467" y="2540"/>
                </a:lnTo>
                <a:lnTo>
                  <a:pt x="347566" y="0"/>
                </a:lnTo>
                <a:lnTo>
                  <a:pt x="394664" y="2540"/>
                </a:lnTo>
                <a:lnTo>
                  <a:pt x="439856" y="12700"/>
                </a:lnTo>
                <a:lnTo>
                  <a:pt x="482724" y="27940"/>
                </a:lnTo>
                <a:lnTo>
                  <a:pt x="512820" y="43180"/>
                </a:lnTo>
                <a:lnTo>
                  <a:pt x="367759" y="43180"/>
                </a:lnTo>
                <a:lnTo>
                  <a:pt x="367759" y="44450"/>
                </a:lnTo>
                <a:lnTo>
                  <a:pt x="325244" y="44450"/>
                </a:lnTo>
                <a:lnTo>
                  <a:pt x="299725" y="46990"/>
                </a:lnTo>
                <a:lnTo>
                  <a:pt x="274884" y="52070"/>
                </a:lnTo>
                <a:lnTo>
                  <a:pt x="269960" y="60960"/>
                </a:lnTo>
                <a:lnTo>
                  <a:pt x="264056" y="73660"/>
                </a:lnTo>
                <a:lnTo>
                  <a:pt x="215290" y="73660"/>
                </a:lnTo>
                <a:lnTo>
                  <a:pt x="195285" y="85090"/>
                </a:lnTo>
                <a:lnTo>
                  <a:pt x="176193" y="97790"/>
                </a:lnTo>
                <a:lnTo>
                  <a:pt x="158081" y="110490"/>
                </a:lnTo>
                <a:lnTo>
                  <a:pt x="141018" y="125730"/>
                </a:lnTo>
                <a:lnTo>
                  <a:pt x="611729" y="125730"/>
                </a:lnTo>
                <a:lnTo>
                  <a:pt x="622618" y="138430"/>
                </a:lnTo>
                <a:lnTo>
                  <a:pt x="643445" y="170180"/>
                </a:lnTo>
                <a:lnTo>
                  <a:pt x="102725" y="170180"/>
                </a:lnTo>
                <a:lnTo>
                  <a:pt x="80096" y="205740"/>
                </a:lnTo>
                <a:lnTo>
                  <a:pt x="62384" y="245110"/>
                </a:lnTo>
                <a:lnTo>
                  <a:pt x="50033" y="287020"/>
                </a:lnTo>
                <a:lnTo>
                  <a:pt x="43489" y="331470"/>
                </a:lnTo>
                <a:lnTo>
                  <a:pt x="134969" y="331470"/>
                </a:lnTo>
                <a:lnTo>
                  <a:pt x="146893" y="374650"/>
                </a:lnTo>
                <a:lnTo>
                  <a:pt x="43071" y="374650"/>
                </a:lnTo>
                <a:lnTo>
                  <a:pt x="47893" y="415290"/>
                </a:lnTo>
                <a:lnTo>
                  <a:pt x="57467" y="453390"/>
                </a:lnTo>
                <a:lnTo>
                  <a:pt x="71473" y="490220"/>
                </a:lnTo>
                <a:lnTo>
                  <a:pt x="89592" y="523240"/>
                </a:lnTo>
                <a:lnTo>
                  <a:pt x="654331" y="523240"/>
                </a:lnTo>
                <a:lnTo>
                  <a:pt x="647610" y="537210"/>
                </a:lnTo>
                <a:lnTo>
                  <a:pt x="626927" y="567690"/>
                </a:lnTo>
                <a:lnTo>
                  <a:pt x="121983" y="567690"/>
                </a:lnTo>
                <a:lnTo>
                  <a:pt x="140458" y="586740"/>
                </a:lnTo>
                <a:lnTo>
                  <a:pt x="160467" y="604520"/>
                </a:lnTo>
                <a:lnTo>
                  <a:pt x="181897" y="619760"/>
                </a:lnTo>
                <a:lnTo>
                  <a:pt x="204635" y="633730"/>
                </a:lnTo>
                <a:lnTo>
                  <a:pt x="255036" y="633730"/>
                </a:lnTo>
                <a:lnTo>
                  <a:pt x="257139" y="637540"/>
                </a:lnTo>
                <a:lnTo>
                  <a:pt x="271079" y="660400"/>
                </a:lnTo>
                <a:lnTo>
                  <a:pt x="311412" y="668020"/>
                </a:lnTo>
                <a:lnTo>
                  <a:pt x="325244" y="669290"/>
                </a:lnTo>
                <a:lnTo>
                  <a:pt x="515328" y="669290"/>
                </a:lnTo>
                <a:lnTo>
                  <a:pt x="482724" y="685800"/>
                </a:lnTo>
                <a:lnTo>
                  <a:pt x="439856" y="701040"/>
                </a:lnTo>
                <a:lnTo>
                  <a:pt x="394664" y="709930"/>
                </a:lnTo>
                <a:lnTo>
                  <a:pt x="347566" y="713740"/>
                </a:lnTo>
                <a:close/>
              </a:path>
              <a:path w="695325" h="713740">
                <a:moveTo>
                  <a:pt x="496201" y="125730"/>
                </a:moveTo>
                <a:lnTo>
                  <a:pt x="450917" y="125730"/>
                </a:lnTo>
                <a:lnTo>
                  <a:pt x="441572" y="101600"/>
                </a:lnTo>
                <a:lnTo>
                  <a:pt x="432954" y="80010"/>
                </a:lnTo>
                <a:lnTo>
                  <a:pt x="425532" y="63500"/>
                </a:lnTo>
                <a:lnTo>
                  <a:pt x="419777" y="52070"/>
                </a:lnTo>
                <a:lnTo>
                  <a:pt x="381027" y="44450"/>
                </a:lnTo>
                <a:lnTo>
                  <a:pt x="367759" y="43180"/>
                </a:lnTo>
                <a:lnTo>
                  <a:pt x="512820" y="43180"/>
                </a:lnTo>
                <a:lnTo>
                  <a:pt x="522852" y="48260"/>
                </a:lnTo>
                <a:lnTo>
                  <a:pt x="557974" y="72390"/>
                </a:lnTo>
                <a:lnTo>
                  <a:pt x="475853" y="72390"/>
                </a:lnTo>
                <a:lnTo>
                  <a:pt x="480707" y="83820"/>
                </a:lnTo>
                <a:lnTo>
                  <a:pt x="485760" y="96520"/>
                </a:lnTo>
                <a:lnTo>
                  <a:pt x="490947" y="110490"/>
                </a:lnTo>
                <a:lnTo>
                  <a:pt x="496201" y="125730"/>
                </a:lnTo>
                <a:close/>
              </a:path>
              <a:path w="695325" h="713740">
                <a:moveTo>
                  <a:pt x="367759" y="125730"/>
                </a:moveTo>
                <a:lnTo>
                  <a:pt x="325244" y="125730"/>
                </a:lnTo>
                <a:lnTo>
                  <a:pt x="325244" y="44450"/>
                </a:lnTo>
                <a:lnTo>
                  <a:pt x="367759" y="44450"/>
                </a:lnTo>
                <a:lnTo>
                  <a:pt x="367759" y="125730"/>
                </a:lnTo>
                <a:close/>
              </a:path>
              <a:path w="695325" h="713740">
                <a:moveTo>
                  <a:pt x="611729" y="125730"/>
                </a:moveTo>
                <a:lnTo>
                  <a:pt x="554113" y="125730"/>
                </a:lnTo>
                <a:lnTo>
                  <a:pt x="536193" y="110490"/>
                </a:lnTo>
                <a:lnTo>
                  <a:pt x="517123" y="96520"/>
                </a:lnTo>
                <a:lnTo>
                  <a:pt x="496983" y="83820"/>
                </a:lnTo>
                <a:lnTo>
                  <a:pt x="475853" y="72390"/>
                </a:lnTo>
                <a:lnTo>
                  <a:pt x="557974" y="72390"/>
                </a:lnTo>
                <a:lnTo>
                  <a:pt x="559822" y="73660"/>
                </a:lnTo>
                <a:lnTo>
                  <a:pt x="593216" y="104140"/>
                </a:lnTo>
                <a:lnTo>
                  <a:pt x="611729" y="125730"/>
                </a:lnTo>
                <a:close/>
              </a:path>
              <a:path w="695325" h="713740">
                <a:moveTo>
                  <a:pt x="241654" y="125730"/>
                </a:moveTo>
                <a:lnTo>
                  <a:pt x="194469" y="125730"/>
                </a:lnTo>
                <a:lnTo>
                  <a:pt x="199892" y="111760"/>
                </a:lnTo>
                <a:lnTo>
                  <a:pt x="205214" y="97790"/>
                </a:lnTo>
                <a:lnTo>
                  <a:pt x="210369" y="85090"/>
                </a:lnTo>
                <a:lnTo>
                  <a:pt x="215290" y="73660"/>
                </a:lnTo>
                <a:lnTo>
                  <a:pt x="264056" y="73660"/>
                </a:lnTo>
                <a:lnTo>
                  <a:pt x="262285" y="77470"/>
                </a:lnTo>
                <a:lnTo>
                  <a:pt x="252601" y="99060"/>
                </a:lnTo>
                <a:lnTo>
                  <a:pt x="241654" y="125730"/>
                </a:lnTo>
                <a:close/>
              </a:path>
              <a:path w="695325" h="713740">
                <a:moveTo>
                  <a:pt x="204038" y="255270"/>
                </a:moveTo>
                <a:lnTo>
                  <a:pt x="159073" y="255270"/>
                </a:lnTo>
                <a:lnTo>
                  <a:pt x="160264" y="248920"/>
                </a:lnTo>
                <a:lnTo>
                  <a:pt x="160899" y="245110"/>
                </a:lnTo>
                <a:lnTo>
                  <a:pt x="165193" y="226060"/>
                </a:lnTo>
                <a:lnTo>
                  <a:pt x="169846" y="205740"/>
                </a:lnTo>
                <a:lnTo>
                  <a:pt x="174791" y="187960"/>
                </a:lnTo>
                <a:lnTo>
                  <a:pt x="179959" y="170180"/>
                </a:lnTo>
                <a:lnTo>
                  <a:pt x="226244" y="170180"/>
                </a:lnTo>
                <a:lnTo>
                  <a:pt x="220179" y="189230"/>
                </a:lnTo>
                <a:lnTo>
                  <a:pt x="214378" y="210820"/>
                </a:lnTo>
                <a:lnTo>
                  <a:pt x="208958" y="232410"/>
                </a:lnTo>
                <a:lnTo>
                  <a:pt x="204038" y="255270"/>
                </a:lnTo>
                <a:close/>
              </a:path>
              <a:path w="695325" h="713740">
                <a:moveTo>
                  <a:pt x="367759" y="255270"/>
                </a:moveTo>
                <a:lnTo>
                  <a:pt x="325244" y="255270"/>
                </a:lnTo>
                <a:lnTo>
                  <a:pt x="325244" y="170180"/>
                </a:lnTo>
                <a:lnTo>
                  <a:pt x="367759" y="170180"/>
                </a:lnTo>
                <a:lnTo>
                  <a:pt x="367759" y="255270"/>
                </a:lnTo>
                <a:close/>
              </a:path>
              <a:path w="695325" h="713740">
                <a:moveTo>
                  <a:pt x="529157" y="255270"/>
                </a:moveTo>
                <a:lnTo>
                  <a:pt x="485943" y="255270"/>
                </a:lnTo>
                <a:lnTo>
                  <a:pt x="485200" y="251460"/>
                </a:lnTo>
                <a:lnTo>
                  <a:pt x="484804" y="248920"/>
                </a:lnTo>
                <a:lnTo>
                  <a:pt x="480476" y="227330"/>
                </a:lnTo>
                <a:lnTo>
                  <a:pt x="475732" y="207010"/>
                </a:lnTo>
                <a:lnTo>
                  <a:pt x="470662" y="187960"/>
                </a:lnTo>
                <a:lnTo>
                  <a:pt x="465355" y="170180"/>
                </a:lnTo>
                <a:lnTo>
                  <a:pt x="509778" y="170180"/>
                </a:lnTo>
                <a:lnTo>
                  <a:pt x="522522" y="220980"/>
                </a:lnTo>
                <a:lnTo>
                  <a:pt x="528241" y="250190"/>
                </a:lnTo>
                <a:lnTo>
                  <a:pt x="529157" y="255270"/>
                </a:lnTo>
                <a:close/>
              </a:path>
              <a:path w="695325" h="713740">
                <a:moveTo>
                  <a:pt x="693625" y="334010"/>
                </a:moveTo>
                <a:lnTo>
                  <a:pt x="651789" y="334010"/>
                </a:lnTo>
                <a:lnTo>
                  <a:pt x="645411" y="288290"/>
                </a:lnTo>
                <a:lnTo>
                  <a:pt x="633081" y="246380"/>
                </a:lnTo>
                <a:lnTo>
                  <a:pt x="615258" y="205740"/>
                </a:lnTo>
                <a:lnTo>
                  <a:pt x="592404" y="170180"/>
                </a:lnTo>
                <a:lnTo>
                  <a:pt x="643445" y="170180"/>
                </a:lnTo>
                <a:lnTo>
                  <a:pt x="647610" y="176530"/>
                </a:lnTo>
                <a:lnTo>
                  <a:pt x="667774" y="217170"/>
                </a:lnTo>
                <a:lnTo>
                  <a:pt x="682694" y="261620"/>
                </a:lnTo>
                <a:lnTo>
                  <a:pt x="691952" y="308610"/>
                </a:lnTo>
                <a:lnTo>
                  <a:pt x="693625" y="334010"/>
                </a:lnTo>
                <a:close/>
              </a:path>
              <a:path w="695325" h="713740">
                <a:moveTo>
                  <a:pt x="134969" y="331470"/>
                </a:moveTo>
                <a:lnTo>
                  <a:pt x="87158" y="331470"/>
                </a:lnTo>
                <a:lnTo>
                  <a:pt x="87158" y="280670"/>
                </a:lnTo>
                <a:lnTo>
                  <a:pt x="89171" y="270510"/>
                </a:lnTo>
                <a:lnTo>
                  <a:pt x="94651" y="262890"/>
                </a:lnTo>
                <a:lnTo>
                  <a:pt x="102762" y="256540"/>
                </a:lnTo>
                <a:lnTo>
                  <a:pt x="112667" y="255270"/>
                </a:lnTo>
                <a:lnTo>
                  <a:pt x="576087" y="255270"/>
                </a:lnTo>
                <a:lnTo>
                  <a:pt x="585991" y="256540"/>
                </a:lnTo>
                <a:lnTo>
                  <a:pt x="594102" y="262890"/>
                </a:lnTo>
                <a:lnTo>
                  <a:pt x="599583" y="270510"/>
                </a:lnTo>
                <a:lnTo>
                  <a:pt x="601596" y="280670"/>
                </a:lnTo>
                <a:lnTo>
                  <a:pt x="601596" y="285750"/>
                </a:lnTo>
                <a:lnTo>
                  <a:pt x="205041" y="285750"/>
                </a:lnTo>
                <a:lnTo>
                  <a:pt x="204952" y="287020"/>
                </a:lnTo>
                <a:lnTo>
                  <a:pt x="122694" y="287020"/>
                </a:lnTo>
                <a:lnTo>
                  <a:pt x="134969" y="331470"/>
                </a:lnTo>
                <a:close/>
              </a:path>
              <a:path w="695325" h="713740">
                <a:moveTo>
                  <a:pt x="345351" y="287020"/>
                </a:moveTo>
                <a:lnTo>
                  <a:pt x="205131" y="287020"/>
                </a:lnTo>
                <a:lnTo>
                  <a:pt x="205041" y="285750"/>
                </a:lnTo>
                <a:lnTo>
                  <a:pt x="345439" y="285750"/>
                </a:lnTo>
                <a:lnTo>
                  <a:pt x="345351" y="287020"/>
                </a:lnTo>
                <a:close/>
              </a:path>
              <a:path w="695325" h="713740">
                <a:moveTo>
                  <a:pt x="485747" y="287020"/>
                </a:moveTo>
                <a:lnTo>
                  <a:pt x="345530" y="287020"/>
                </a:lnTo>
                <a:lnTo>
                  <a:pt x="345439" y="285750"/>
                </a:lnTo>
                <a:lnTo>
                  <a:pt x="485837" y="285750"/>
                </a:lnTo>
                <a:lnTo>
                  <a:pt x="485747" y="287020"/>
                </a:lnTo>
                <a:close/>
              </a:path>
              <a:path w="695325" h="713740">
                <a:moveTo>
                  <a:pt x="601596" y="415290"/>
                </a:moveTo>
                <a:lnTo>
                  <a:pt x="520760" y="415290"/>
                </a:lnTo>
                <a:lnTo>
                  <a:pt x="521049" y="414020"/>
                </a:lnTo>
                <a:lnTo>
                  <a:pt x="533113" y="414020"/>
                </a:lnTo>
                <a:lnTo>
                  <a:pt x="568184" y="287020"/>
                </a:lnTo>
                <a:lnTo>
                  <a:pt x="485928" y="287020"/>
                </a:lnTo>
                <a:lnTo>
                  <a:pt x="485837" y="285750"/>
                </a:lnTo>
                <a:lnTo>
                  <a:pt x="601596" y="285750"/>
                </a:lnTo>
                <a:lnTo>
                  <a:pt x="601596" y="332740"/>
                </a:lnTo>
                <a:lnTo>
                  <a:pt x="651789" y="334010"/>
                </a:lnTo>
                <a:lnTo>
                  <a:pt x="693625" y="334010"/>
                </a:lnTo>
                <a:lnTo>
                  <a:pt x="695131" y="356870"/>
                </a:lnTo>
                <a:lnTo>
                  <a:pt x="693793" y="377190"/>
                </a:lnTo>
                <a:lnTo>
                  <a:pt x="601596" y="377190"/>
                </a:lnTo>
                <a:lnTo>
                  <a:pt x="601596" y="415290"/>
                </a:lnTo>
                <a:close/>
              </a:path>
              <a:path w="695325" h="713740">
                <a:moveTo>
                  <a:pt x="172058" y="351790"/>
                </a:moveTo>
                <a:lnTo>
                  <a:pt x="156402" y="287020"/>
                </a:lnTo>
                <a:lnTo>
                  <a:pt x="191924" y="287020"/>
                </a:lnTo>
                <a:lnTo>
                  <a:pt x="172058" y="351790"/>
                </a:lnTo>
                <a:close/>
              </a:path>
              <a:path w="695325" h="713740">
                <a:moveTo>
                  <a:pt x="238023" y="351790"/>
                </a:moveTo>
                <a:lnTo>
                  <a:pt x="218157" y="287020"/>
                </a:lnTo>
                <a:lnTo>
                  <a:pt x="253678" y="287020"/>
                </a:lnTo>
                <a:lnTo>
                  <a:pt x="238023" y="351790"/>
                </a:lnTo>
                <a:close/>
              </a:path>
              <a:path w="695325" h="713740">
                <a:moveTo>
                  <a:pt x="312457" y="351790"/>
                </a:moveTo>
                <a:lnTo>
                  <a:pt x="296801" y="287020"/>
                </a:lnTo>
                <a:lnTo>
                  <a:pt x="332323" y="287020"/>
                </a:lnTo>
                <a:lnTo>
                  <a:pt x="312457" y="351790"/>
                </a:lnTo>
                <a:close/>
              </a:path>
              <a:path w="695325" h="713740">
                <a:moveTo>
                  <a:pt x="378421" y="351790"/>
                </a:moveTo>
                <a:lnTo>
                  <a:pt x="358555" y="287020"/>
                </a:lnTo>
                <a:lnTo>
                  <a:pt x="394077" y="287020"/>
                </a:lnTo>
                <a:lnTo>
                  <a:pt x="378421" y="351790"/>
                </a:lnTo>
                <a:close/>
              </a:path>
              <a:path w="695325" h="713740">
                <a:moveTo>
                  <a:pt x="452855" y="351790"/>
                </a:moveTo>
                <a:lnTo>
                  <a:pt x="437199" y="287020"/>
                </a:lnTo>
                <a:lnTo>
                  <a:pt x="472721" y="287020"/>
                </a:lnTo>
                <a:lnTo>
                  <a:pt x="452855" y="351790"/>
                </a:lnTo>
                <a:close/>
              </a:path>
              <a:path w="695325" h="713740">
                <a:moveTo>
                  <a:pt x="518820" y="351790"/>
                </a:moveTo>
                <a:lnTo>
                  <a:pt x="498954" y="287020"/>
                </a:lnTo>
                <a:lnTo>
                  <a:pt x="534478" y="287020"/>
                </a:lnTo>
                <a:lnTo>
                  <a:pt x="518820" y="351790"/>
                </a:lnTo>
                <a:close/>
              </a:path>
              <a:path w="695325" h="713740">
                <a:moveTo>
                  <a:pt x="298164" y="414020"/>
                </a:moveTo>
                <a:lnTo>
                  <a:pt x="252316" y="414020"/>
                </a:lnTo>
                <a:lnTo>
                  <a:pt x="275240" y="331470"/>
                </a:lnTo>
                <a:lnTo>
                  <a:pt x="298164" y="414020"/>
                </a:lnTo>
                <a:close/>
              </a:path>
              <a:path w="695325" h="713740">
                <a:moveTo>
                  <a:pt x="438565" y="414020"/>
                </a:moveTo>
                <a:lnTo>
                  <a:pt x="392715" y="414020"/>
                </a:lnTo>
                <a:lnTo>
                  <a:pt x="415638" y="331470"/>
                </a:lnTo>
                <a:lnTo>
                  <a:pt x="438565" y="414020"/>
                </a:lnTo>
                <a:close/>
              </a:path>
              <a:path w="695325" h="713740">
                <a:moveTo>
                  <a:pt x="226322" y="414020"/>
                </a:moveTo>
                <a:lnTo>
                  <a:pt x="183759" y="414020"/>
                </a:lnTo>
                <a:lnTo>
                  <a:pt x="205041" y="344170"/>
                </a:lnTo>
                <a:lnTo>
                  <a:pt x="226322" y="414020"/>
                </a:lnTo>
                <a:close/>
              </a:path>
              <a:path w="695325" h="713740">
                <a:moveTo>
                  <a:pt x="366720" y="414020"/>
                </a:moveTo>
                <a:lnTo>
                  <a:pt x="324157" y="414020"/>
                </a:lnTo>
                <a:lnTo>
                  <a:pt x="345439" y="344170"/>
                </a:lnTo>
                <a:lnTo>
                  <a:pt x="366720" y="414020"/>
                </a:lnTo>
                <a:close/>
              </a:path>
              <a:path w="695325" h="713740">
                <a:moveTo>
                  <a:pt x="507122" y="414020"/>
                </a:moveTo>
                <a:lnTo>
                  <a:pt x="464556" y="414020"/>
                </a:lnTo>
                <a:lnTo>
                  <a:pt x="485837" y="344170"/>
                </a:lnTo>
                <a:lnTo>
                  <a:pt x="507122" y="414020"/>
                </a:lnTo>
                <a:close/>
              </a:path>
              <a:path w="695325" h="713740">
                <a:moveTo>
                  <a:pt x="576087" y="443230"/>
                </a:moveTo>
                <a:lnTo>
                  <a:pt x="112667" y="443230"/>
                </a:lnTo>
                <a:lnTo>
                  <a:pt x="102762" y="440690"/>
                </a:lnTo>
                <a:lnTo>
                  <a:pt x="94651" y="435610"/>
                </a:lnTo>
                <a:lnTo>
                  <a:pt x="89171" y="426720"/>
                </a:lnTo>
                <a:lnTo>
                  <a:pt x="87158" y="416560"/>
                </a:lnTo>
                <a:lnTo>
                  <a:pt x="87158" y="375920"/>
                </a:lnTo>
                <a:lnTo>
                  <a:pt x="43071" y="374650"/>
                </a:lnTo>
                <a:lnTo>
                  <a:pt x="146893" y="374650"/>
                </a:lnTo>
                <a:lnTo>
                  <a:pt x="157765" y="414020"/>
                </a:lnTo>
                <a:lnTo>
                  <a:pt x="169829" y="414020"/>
                </a:lnTo>
                <a:lnTo>
                  <a:pt x="170117" y="415290"/>
                </a:lnTo>
                <a:lnTo>
                  <a:pt x="601596" y="415290"/>
                </a:lnTo>
                <a:lnTo>
                  <a:pt x="601596" y="416560"/>
                </a:lnTo>
                <a:lnTo>
                  <a:pt x="599583" y="426720"/>
                </a:lnTo>
                <a:lnTo>
                  <a:pt x="594102" y="435610"/>
                </a:lnTo>
                <a:lnTo>
                  <a:pt x="585991" y="440690"/>
                </a:lnTo>
                <a:lnTo>
                  <a:pt x="576087" y="443230"/>
                </a:lnTo>
                <a:close/>
              </a:path>
              <a:path w="695325" h="713740">
                <a:moveTo>
                  <a:pt x="654331" y="523240"/>
                </a:moveTo>
                <a:lnTo>
                  <a:pt x="605539" y="523240"/>
                </a:lnTo>
                <a:lnTo>
                  <a:pt x="623455" y="490220"/>
                </a:lnTo>
                <a:lnTo>
                  <a:pt x="637364" y="454660"/>
                </a:lnTo>
                <a:lnTo>
                  <a:pt x="646961" y="416560"/>
                </a:lnTo>
                <a:lnTo>
                  <a:pt x="651936" y="377190"/>
                </a:lnTo>
                <a:lnTo>
                  <a:pt x="693793" y="377190"/>
                </a:lnTo>
                <a:lnTo>
                  <a:pt x="691952" y="405130"/>
                </a:lnTo>
                <a:lnTo>
                  <a:pt x="682694" y="450850"/>
                </a:lnTo>
                <a:lnTo>
                  <a:pt x="667774" y="495300"/>
                </a:lnTo>
                <a:lnTo>
                  <a:pt x="654331" y="523240"/>
                </a:lnTo>
                <a:close/>
              </a:path>
              <a:path w="695325" h="713740">
                <a:moveTo>
                  <a:pt x="239963" y="415290"/>
                </a:moveTo>
                <a:lnTo>
                  <a:pt x="170117" y="415290"/>
                </a:lnTo>
                <a:lnTo>
                  <a:pt x="170483" y="414020"/>
                </a:lnTo>
                <a:lnTo>
                  <a:pt x="239598" y="414020"/>
                </a:lnTo>
                <a:lnTo>
                  <a:pt x="239963" y="415290"/>
                </a:lnTo>
                <a:close/>
              </a:path>
              <a:path w="695325" h="713740">
                <a:moveTo>
                  <a:pt x="310516" y="415290"/>
                </a:moveTo>
                <a:lnTo>
                  <a:pt x="239963" y="415290"/>
                </a:lnTo>
                <a:lnTo>
                  <a:pt x="240252" y="414020"/>
                </a:lnTo>
                <a:lnTo>
                  <a:pt x="310227" y="414020"/>
                </a:lnTo>
                <a:lnTo>
                  <a:pt x="310516" y="415290"/>
                </a:lnTo>
                <a:close/>
              </a:path>
              <a:path w="695325" h="713740">
                <a:moveTo>
                  <a:pt x="380362" y="415290"/>
                </a:moveTo>
                <a:lnTo>
                  <a:pt x="310516" y="415290"/>
                </a:lnTo>
                <a:lnTo>
                  <a:pt x="310881" y="414020"/>
                </a:lnTo>
                <a:lnTo>
                  <a:pt x="379997" y="414020"/>
                </a:lnTo>
                <a:lnTo>
                  <a:pt x="380362" y="415290"/>
                </a:lnTo>
                <a:close/>
              </a:path>
              <a:path w="695325" h="713740">
                <a:moveTo>
                  <a:pt x="450915" y="415290"/>
                </a:moveTo>
                <a:lnTo>
                  <a:pt x="380362" y="415290"/>
                </a:lnTo>
                <a:lnTo>
                  <a:pt x="380651" y="414020"/>
                </a:lnTo>
                <a:lnTo>
                  <a:pt x="450626" y="414020"/>
                </a:lnTo>
                <a:lnTo>
                  <a:pt x="450915" y="415290"/>
                </a:lnTo>
                <a:close/>
              </a:path>
              <a:path w="695325" h="713740">
                <a:moveTo>
                  <a:pt x="520760" y="415290"/>
                </a:moveTo>
                <a:lnTo>
                  <a:pt x="450915" y="415290"/>
                </a:lnTo>
                <a:lnTo>
                  <a:pt x="451282" y="414020"/>
                </a:lnTo>
                <a:lnTo>
                  <a:pt x="520395" y="414020"/>
                </a:lnTo>
                <a:lnTo>
                  <a:pt x="520760" y="415290"/>
                </a:lnTo>
                <a:close/>
              </a:path>
              <a:path w="695325" h="713740">
                <a:moveTo>
                  <a:pt x="208886" y="523240"/>
                </a:moveTo>
                <a:lnTo>
                  <a:pt x="163511" y="523240"/>
                </a:lnTo>
                <a:lnTo>
                  <a:pt x="159761" y="508000"/>
                </a:lnTo>
                <a:lnTo>
                  <a:pt x="151330" y="458470"/>
                </a:lnTo>
                <a:lnTo>
                  <a:pt x="149554" y="443230"/>
                </a:lnTo>
                <a:lnTo>
                  <a:pt x="193669" y="443230"/>
                </a:lnTo>
                <a:lnTo>
                  <a:pt x="196269" y="463550"/>
                </a:lnTo>
                <a:lnTo>
                  <a:pt x="199671" y="483870"/>
                </a:lnTo>
                <a:lnTo>
                  <a:pt x="203876" y="504190"/>
                </a:lnTo>
                <a:lnTo>
                  <a:pt x="208886" y="523240"/>
                </a:lnTo>
                <a:close/>
              </a:path>
              <a:path w="695325" h="713740">
                <a:moveTo>
                  <a:pt x="367759" y="523240"/>
                </a:moveTo>
                <a:lnTo>
                  <a:pt x="325244" y="523240"/>
                </a:lnTo>
                <a:lnTo>
                  <a:pt x="325244" y="443230"/>
                </a:lnTo>
                <a:lnTo>
                  <a:pt x="367759" y="443230"/>
                </a:lnTo>
                <a:lnTo>
                  <a:pt x="367759" y="523240"/>
                </a:lnTo>
                <a:close/>
              </a:path>
              <a:path w="695325" h="713740">
                <a:moveTo>
                  <a:pt x="522090" y="523240"/>
                </a:moveTo>
                <a:lnTo>
                  <a:pt x="478278" y="523240"/>
                </a:lnTo>
                <a:lnTo>
                  <a:pt x="483385" y="504190"/>
                </a:lnTo>
                <a:lnTo>
                  <a:pt x="487713" y="483870"/>
                </a:lnTo>
                <a:lnTo>
                  <a:pt x="491262" y="463550"/>
                </a:lnTo>
                <a:lnTo>
                  <a:pt x="494032" y="443230"/>
                </a:lnTo>
                <a:lnTo>
                  <a:pt x="536542" y="443230"/>
                </a:lnTo>
                <a:lnTo>
                  <a:pt x="535851" y="449580"/>
                </a:lnTo>
                <a:lnTo>
                  <a:pt x="535466" y="452120"/>
                </a:lnTo>
                <a:lnTo>
                  <a:pt x="532956" y="469900"/>
                </a:lnTo>
                <a:lnTo>
                  <a:pt x="529882" y="488950"/>
                </a:lnTo>
                <a:lnTo>
                  <a:pt x="526256" y="506730"/>
                </a:lnTo>
                <a:lnTo>
                  <a:pt x="522090" y="523240"/>
                </a:lnTo>
                <a:close/>
              </a:path>
              <a:path w="695325" h="713740">
                <a:moveTo>
                  <a:pt x="255036" y="633730"/>
                </a:moveTo>
                <a:lnTo>
                  <a:pt x="204635" y="633730"/>
                </a:lnTo>
                <a:lnTo>
                  <a:pt x="196748" y="617220"/>
                </a:lnTo>
                <a:lnTo>
                  <a:pt x="189424" y="600710"/>
                </a:lnTo>
                <a:lnTo>
                  <a:pt x="182673" y="584200"/>
                </a:lnTo>
                <a:lnTo>
                  <a:pt x="176500" y="567690"/>
                </a:lnTo>
                <a:lnTo>
                  <a:pt x="223257" y="567690"/>
                </a:lnTo>
                <a:lnTo>
                  <a:pt x="233226" y="591820"/>
                </a:lnTo>
                <a:lnTo>
                  <a:pt x="244521" y="614680"/>
                </a:lnTo>
                <a:lnTo>
                  <a:pt x="255036" y="633730"/>
                </a:lnTo>
                <a:close/>
              </a:path>
              <a:path w="695325" h="713740">
                <a:moveTo>
                  <a:pt x="367759" y="669290"/>
                </a:moveTo>
                <a:lnTo>
                  <a:pt x="325244" y="669290"/>
                </a:lnTo>
                <a:lnTo>
                  <a:pt x="325244" y="567690"/>
                </a:lnTo>
                <a:lnTo>
                  <a:pt x="367759" y="567690"/>
                </a:lnTo>
                <a:lnTo>
                  <a:pt x="367759" y="669290"/>
                </a:lnTo>
                <a:close/>
              </a:path>
              <a:path w="695325" h="713740">
                <a:moveTo>
                  <a:pt x="515328" y="669290"/>
                </a:moveTo>
                <a:lnTo>
                  <a:pt x="367759" y="669290"/>
                </a:lnTo>
                <a:lnTo>
                  <a:pt x="393350" y="666750"/>
                </a:lnTo>
                <a:lnTo>
                  <a:pt x="418269" y="661670"/>
                </a:lnTo>
                <a:lnTo>
                  <a:pt x="416054" y="660400"/>
                </a:lnTo>
                <a:lnTo>
                  <a:pt x="429916" y="637540"/>
                </a:lnTo>
                <a:lnTo>
                  <a:pt x="442488" y="614680"/>
                </a:lnTo>
                <a:lnTo>
                  <a:pt x="453772" y="591820"/>
                </a:lnTo>
                <a:lnTo>
                  <a:pt x="463771" y="567690"/>
                </a:lnTo>
                <a:lnTo>
                  <a:pt x="508969" y="567690"/>
                </a:lnTo>
                <a:lnTo>
                  <a:pt x="502089" y="585470"/>
                </a:lnTo>
                <a:lnTo>
                  <a:pt x="494529" y="604520"/>
                </a:lnTo>
                <a:lnTo>
                  <a:pt x="486289" y="622300"/>
                </a:lnTo>
                <a:lnTo>
                  <a:pt x="477371" y="640080"/>
                </a:lnTo>
                <a:lnTo>
                  <a:pt x="558062" y="640080"/>
                </a:lnTo>
                <a:lnTo>
                  <a:pt x="522852" y="665480"/>
                </a:lnTo>
                <a:lnTo>
                  <a:pt x="515328" y="669290"/>
                </a:lnTo>
                <a:close/>
              </a:path>
              <a:path w="695325" h="713740">
                <a:moveTo>
                  <a:pt x="558062" y="640080"/>
                </a:moveTo>
                <a:lnTo>
                  <a:pt x="477371" y="640080"/>
                </a:lnTo>
                <a:lnTo>
                  <a:pt x="503936" y="626110"/>
                </a:lnTo>
                <a:lnTo>
                  <a:pt x="528864" y="608330"/>
                </a:lnTo>
                <a:lnTo>
                  <a:pt x="551990" y="589280"/>
                </a:lnTo>
                <a:lnTo>
                  <a:pt x="573149" y="567690"/>
                </a:lnTo>
                <a:lnTo>
                  <a:pt x="626927" y="567690"/>
                </a:lnTo>
                <a:lnTo>
                  <a:pt x="622618" y="574040"/>
                </a:lnTo>
                <a:lnTo>
                  <a:pt x="593216" y="609600"/>
                </a:lnTo>
                <a:lnTo>
                  <a:pt x="559822" y="638810"/>
                </a:lnTo>
                <a:lnTo>
                  <a:pt x="558062" y="6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865898" y="5269216"/>
            <a:ext cx="666750" cy="628650"/>
          </a:xfrm>
          <a:custGeom>
            <a:avLst/>
            <a:gdLst/>
            <a:ahLst/>
            <a:cxnLst/>
            <a:rect l="l" t="t" r="r" b="b"/>
            <a:pathLst>
              <a:path w="666750" h="628650">
                <a:moveTo>
                  <a:pt x="183476" y="42176"/>
                </a:moveTo>
                <a:lnTo>
                  <a:pt x="99301" y="42176"/>
                </a:lnTo>
                <a:lnTo>
                  <a:pt x="99301" y="166966"/>
                </a:lnTo>
                <a:lnTo>
                  <a:pt x="182740" y="91859"/>
                </a:lnTo>
                <a:lnTo>
                  <a:pt x="183476" y="42176"/>
                </a:lnTo>
                <a:close/>
              </a:path>
              <a:path w="666750" h="628650">
                <a:moveTo>
                  <a:pt x="567436" y="485292"/>
                </a:moveTo>
                <a:lnTo>
                  <a:pt x="567423" y="319481"/>
                </a:lnTo>
                <a:lnTo>
                  <a:pt x="333438" y="113004"/>
                </a:lnTo>
                <a:lnTo>
                  <a:pt x="99415" y="319481"/>
                </a:lnTo>
                <a:lnTo>
                  <a:pt x="99301" y="622376"/>
                </a:lnTo>
                <a:lnTo>
                  <a:pt x="105486" y="628497"/>
                </a:lnTo>
                <a:lnTo>
                  <a:pt x="259461" y="628497"/>
                </a:lnTo>
                <a:lnTo>
                  <a:pt x="259461" y="491451"/>
                </a:lnTo>
                <a:lnTo>
                  <a:pt x="265595" y="485292"/>
                </a:lnTo>
                <a:lnTo>
                  <a:pt x="401129" y="485292"/>
                </a:lnTo>
                <a:lnTo>
                  <a:pt x="407276" y="491451"/>
                </a:lnTo>
                <a:lnTo>
                  <a:pt x="407276" y="628497"/>
                </a:lnTo>
                <a:lnTo>
                  <a:pt x="561301" y="628497"/>
                </a:lnTo>
                <a:lnTo>
                  <a:pt x="567436" y="622376"/>
                </a:lnTo>
                <a:lnTo>
                  <a:pt x="567436" y="485292"/>
                </a:lnTo>
                <a:close/>
              </a:path>
              <a:path w="666750" h="628650">
                <a:moveTo>
                  <a:pt x="666750" y="292976"/>
                </a:moveTo>
                <a:lnTo>
                  <a:pt x="334733" y="0"/>
                </a:lnTo>
                <a:lnTo>
                  <a:pt x="333438" y="1485"/>
                </a:lnTo>
                <a:lnTo>
                  <a:pt x="332092" y="0"/>
                </a:lnTo>
                <a:lnTo>
                  <a:pt x="0" y="292976"/>
                </a:lnTo>
                <a:lnTo>
                  <a:pt x="34975" y="332295"/>
                </a:lnTo>
                <a:lnTo>
                  <a:pt x="333438" y="68961"/>
                </a:lnTo>
                <a:lnTo>
                  <a:pt x="631837" y="332295"/>
                </a:lnTo>
                <a:lnTo>
                  <a:pt x="666750" y="292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080354" y="972476"/>
            <a:ext cx="647065" cy="904875"/>
          </a:xfrm>
          <a:custGeom>
            <a:avLst/>
            <a:gdLst/>
            <a:ahLst/>
            <a:cxnLst/>
            <a:rect l="l" t="t" r="r" b="b"/>
            <a:pathLst>
              <a:path w="647064" h="904875">
                <a:moveTo>
                  <a:pt x="646735" y="224590"/>
                </a:moveTo>
                <a:lnTo>
                  <a:pt x="0" y="224590"/>
                </a:lnTo>
                <a:lnTo>
                  <a:pt x="322561" y="0"/>
                </a:lnTo>
                <a:lnTo>
                  <a:pt x="646735" y="224590"/>
                </a:lnTo>
                <a:close/>
              </a:path>
              <a:path w="647064" h="904875">
                <a:moveTo>
                  <a:pt x="322561" y="904825"/>
                </a:moveTo>
                <a:lnTo>
                  <a:pt x="33868" y="704470"/>
                </a:lnTo>
                <a:lnTo>
                  <a:pt x="33868" y="295684"/>
                </a:lnTo>
                <a:lnTo>
                  <a:pt x="611254" y="295684"/>
                </a:lnTo>
                <a:lnTo>
                  <a:pt x="611254" y="347388"/>
                </a:lnTo>
                <a:lnTo>
                  <a:pt x="322561" y="347388"/>
                </a:lnTo>
                <a:lnTo>
                  <a:pt x="274294" y="353008"/>
                </a:lnTo>
                <a:lnTo>
                  <a:pt x="229892" y="369000"/>
                </a:lnTo>
                <a:lnTo>
                  <a:pt x="190653" y="394066"/>
                </a:lnTo>
                <a:lnTo>
                  <a:pt x="157875" y="426904"/>
                </a:lnTo>
                <a:lnTo>
                  <a:pt x="132856" y="466214"/>
                </a:lnTo>
                <a:lnTo>
                  <a:pt x="116892" y="510697"/>
                </a:lnTo>
                <a:lnTo>
                  <a:pt x="111282" y="559052"/>
                </a:lnTo>
                <a:lnTo>
                  <a:pt x="116892" y="607407"/>
                </a:lnTo>
                <a:lnTo>
                  <a:pt x="132856" y="651890"/>
                </a:lnTo>
                <a:lnTo>
                  <a:pt x="157875" y="691200"/>
                </a:lnTo>
                <a:lnTo>
                  <a:pt x="190653" y="724038"/>
                </a:lnTo>
                <a:lnTo>
                  <a:pt x="229892" y="749103"/>
                </a:lnTo>
                <a:lnTo>
                  <a:pt x="274294" y="765096"/>
                </a:lnTo>
                <a:lnTo>
                  <a:pt x="322561" y="770716"/>
                </a:lnTo>
                <a:lnTo>
                  <a:pt x="515799" y="770716"/>
                </a:lnTo>
                <a:lnTo>
                  <a:pt x="322561" y="904825"/>
                </a:lnTo>
                <a:close/>
              </a:path>
              <a:path w="647064" h="904875">
                <a:moveTo>
                  <a:pt x="515799" y="770716"/>
                </a:moveTo>
                <a:lnTo>
                  <a:pt x="322561" y="770716"/>
                </a:lnTo>
                <a:lnTo>
                  <a:pt x="370827" y="765096"/>
                </a:lnTo>
                <a:lnTo>
                  <a:pt x="415229" y="749103"/>
                </a:lnTo>
                <a:lnTo>
                  <a:pt x="454467" y="724038"/>
                </a:lnTo>
                <a:lnTo>
                  <a:pt x="487245" y="691200"/>
                </a:lnTo>
                <a:lnTo>
                  <a:pt x="512265" y="651890"/>
                </a:lnTo>
                <a:lnTo>
                  <a:pt x="528228" y="607407"/>
                </a:lnTo>
                <a:lnTo>
                  <a:pt x="533838" y="559052"/>
                </a:lnTo>
                <a:lnTo>
                  <a:pt x="528228" y="510697"/>
                </a:lnTo>
                <a:lnTo>
                  <a:pt x="512265" y="466214"/>
                </a:lnTo>
                <a:lnTo>
                  <a:pt x="487245" y="426904"/>
                </a:lnTo>
                <a:lnTo>
                  <a:pt x="454467" y="394066"/>
                </a:lnTo>
                <a:lnTo>
                  <a:pt x="415229" y="369000"/>
                </a:lnTo>
                <a:lnTo>
                  <a:pt x="370827" y="353008"/>
                </a:lnTo>
                <a:lnTo>
                  <a:pt x="322561" y="347388"/>
                </a:lnTo>
                <a:lnTo>
                  <a:pt x="611254" y="347388"/>
                </a:lnTo>
                <a:lnTo>
                  <a:pt x="611254" y="704470"/>
                </a:lnTo>
                <a:lnTo>
                  <a:pt x="515799" y="770716"/>
                </a:lnTo>
                <a:close/>
              </a:path>
              <a:path w="647064" h="904875">
                <a:moveTo>
                  <a:pt x="322561" y="731938"/>
                </a:moveTo>
                <a:lnTo>
                  <a:pt x="276738" y="725752"/>
                </a:lnTo>
                <a:lnTo>
                  <a:pt x="235529" y="708300"/>
                </a:lnTo>
                <a:lnTo>
                  <a:pt x="200593" y="681244"/>
                </a:lnTo>
                <a:lnTo>
                  <a:pt x="173586" y="646243"/>
                </a:lnTo>
                <a:lnTo>
                  <a:pt x="156166" y="604959"/>
                </a:lnTo>
                <a:lnTo>
                  <a:pt x="149991" y="559052"/>
                </a:lnTo>
                <a:lnTo>
                  <a:pt x="156166" y="513145"/>
                </a:lnTo>
                <a:lnTo>
                  <a:pt x="173586" y="471861"/>
                </a:lnTo>
                <a:lnTo>
                  <a:pt x="200593" y="436861"/>
                </a:lnTo>
                <a:lnTo>
                  <a:pt x="235529" y="409804"/>
                </a:lnTo>
                <a:lnTo>
                  <a:pt x="276738" y="392353"/>
                </a:lnTo>
                <a:lnTo>
                  <a:pt x="322561" y="386166"/>
                </a:lnTo>
                <a:lnTo>
                  <a:pt x="368384" y="392353"/>
                </a:lnTo>
                <a:lnTo>
                  <a:pt x="409593" y="409804"/>
                </a:lnTo>
                <a:lnTo>
                  <a:pt x="444530" y="436861"/>
                </a:lnTo>
                <a:lnTo>
                  <a:pt x="471537" y="471861"/>
                </a:lnTo>
                <a:lnTo>
                  <a:pt x="482419" y="497652"/>
                </a:lnTo>
                <a:lnTo>
                  <a:pt x="448359" y="497652"/>
                </a:lnTo>
                <a:lnTo>
                  <a:pt x="312884" y="533200"/>
                </a:lnTo>
                <a:lnTo>
                  <a:pt x="304820" y="534815"/>
                </a:lnTo>
                <a:lnTo>
                  <a:pt x="303207" y="541279"/>
                </a:lnTo>
                <a:lnTo>
                  <a:pt x="262887" y="643071"/>
                </a:lnTo>
                <a:lnTo>
                  <a:pt x="472875" y="643071"/>
                </a:lnTo>
                <a:lnTo>
                  <a:pt x="471537" y="646243"/>
                </a:lnTo>
                <a:lnTo>
                  <a:pt x="444530" y="681244"/>
                </a:lnTo>
                <a:lnTo>
                  <a:pt x="409593" y="708300"/>
                </a:lnTo>
                <a:lnTo>
                  <a:pt x="368384" y="725752"/>
                </a:lnTo>
                <a:lnTo>
                  <a:pt x="322561" y="731938"/>
                </a:lnTo>
                <a:close/>
              </a:path>
              <a:path w="647064" h="904875">
                <a:moveTo>
                  <a:pt x="472875" y="643071"/>
                </a:moveTo>
                <a:lnTo>
                  <a:pt x="262887" y="643071"/>
                </a:lnTo>
                <a:lnTo>
                  <a:pt x="335464" y="580056"/>
                </a:lnTo>
                <a:lnTo>
                  <a:pt x="448359" y="497652"/>
                </a:lnTo>
                <a:lnTo>
                  <a:pt x="482419" y="497652"/>
                </a:lnTo>
                <a:lnTo>
                  <a:pt x="488956" y="513145"/>
                </a:lnTo>
                <a:lnTo>
                  <a:pt x="495131" y="559052"/>
                </a:lnTo>
                <a:lnTo>
                  <a:pt x="488956" y="604959"/>
                </a:lnTo>
                <a:lnTo>
                  <a:pt x="472875" y="643071"/>
                </a:lnTo>
                <a:close/>
              </a:path>
            </a:pathLst>
          </a:custGeom>
          <a:solidFill>
            <a:srgbClr val="EEF4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815"/>
              </a:lnSpc>
              <a:spcBef>
                <a:spcPts val="100"/>
              </a:spcBef>
            </a:pPr>
            <a:r>
              <a:rPr dirty="0" spc="-10"/>
              <a:t>Contact</a:t>
            </a:r>
          </a:p>
          <a:p>
            <a:pPr marL="12700" marR="5080">
              <a:lnSpc>
                <a:spcPts val="4350"/>
              </a:lnSpc>
              <a:spcBef>
                <a:spcPts val="455"/>
              </a:spcBef>
            </a:pPr>
            <a:r>
              <a:rPr dirty="0"/>
              <a:t>the</a:t>
            </a:r>
            <a:r>
              <a:rPr dirty="0" spc="-180"/>
              <a:t> </a:t>
            </a:r>
            <a:r>
              <a:rPr dirty="0"/>
              <a:t>League</a:t>
            </a:r>
            <a:r>
              <a:rPr dirty="0" spc="-175"/>
              <a:t> </a:t>
            </a:r>
            <a:r>
              <a:rPr dirty="0" spc="-25"/>
              <a:t>of Minnesota</a:t>
            </a:r>
            <a:r>
              <a:rPr dirty="0" spc="-285"/>
              <a:t> </a:t>
            </a:r>
            <a:r>
              <a:rPr dirty="0" spc="-80"/>
              <a:t>Cities...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13034725" y="4292405"/>
            <a:ext cx="227711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45">
                <a:solidFill>
                  <a:srgbClr val="06203B"/>
                </a:solidFill>
                <a:latin typeface="Lucida Sans"/>
                <a:cs typeface="Lucida Sans"/>
              </a:rPr>
              <a:t>Thank</a:t>
            </a:r>
            <a:r>
              <a:rPr dirty="0" sz="3300" spc="-190">
                <a:solidFill>
                  <a:srgbClr val="06203B"/>
                </a:solidFill>
                <a:latin typeface="Lucida Sans"/>
                <a:cs typeface="Lucida Sans"/>
              </a:rPr>
              <a:t> </a:t>
            </a:r>
            <a:r>
              <a:rPr dirty="0" sz="3300" spc="-20">
                <a:solidFill>
                  <a:srgbClr val="06203B"/>
                </a:solidFill>
                <a:latin typeface="Lucida Sans"/>
                <a:cs typeface="Lucida Sans"/>
              </a:rPr>
              <a:t>You!</a:t>
            </a:r>
            <a:endParaRPr sz="3300">
              <a:latin typeface="Lucida Sans"/>
              <a:cs typeface="Lucida San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795495" y="5366680"/>
            <a:ext cx="5046345" cy="253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20">
                <a:solidFill>
                  <a:srgbClr val="FFFFFF"/>
                </a:solidFill>
                <a:latin typeface="Lucida Sans"/>
                <a:cs typeface="Lucida Sans"/>
              </a:rPr>
              <a:t>145</a:t>
            </a:r>
            <a:r>
              <a:rPr dirty="0" sz="2500" spc="10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University</a:t>
            </a:r>
            <a:r>
              <a:rPr dirty="0" sz="2500" spc="10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Ave.</a:t>
            </a:r>
            <a:r>
              <a:rPr dirty="0" sz="2500" spc="10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65">
                <a:solidFill>
                  <a:srgbClr val="FFFFFF"/>
                </a:solidFill>
                <a:latin typeface="Lucida Sans"/>
                <a:cs typeface="Lucida Sans"/>
              </a:rPr>
              <a:t>St.</a:t>
            </a:r>
            <a:r>
              <a:rPr dirty="0" sz="2500" spc="10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>
                <a:solidFill>
                  <a:srgbClr val="FFFFFF"/>
                </a:solidFill>
                <a:latin typeface="Lucida Sans"/>
                <a:cs typeface="Lucida Sans"/>
              </a:rPr>
              <a:t>Paul,</a:t>
            </a:r>
            <a:r>
              <a:rPr dirty="0" sz="2500" spc="10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500" spc="60">
                <a:solidFill>
                  <a:srgbClr val="FFFFFF"/>
                </a:solidFill>
                <a:latin typeface="Lucida Sans"/>
                <a:cs typeface="Lucida Sans"/>
              </a:rPr>
              <a:t>MN</a:t>
            </a:r>
            <a:endParaRPr sz="2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3000">
              <a:latin typeface="Lucida Sans"/>
              <a:cs typeface="Lucida Sans"/>
            </a:endParaRPr>
          </a:p>
          <a:p>
            <a:pPr marL="82550">
              <a:lnSpc>
                <a:spcPct val="100000"/>
              </a:lnSpc>
              <a:spcBef>
                <a:spcPts val="2155"/>
              </a:spcBef>
            </a:pP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</a:rPr>
              <a:t>+651-</a:t>
            </a:r>
            <a:r>
              <a:rPr dirty="0" sz="2500" spc="-35">
                <a:solidFill>
                  <a:srgbClr val="FFFFFF"/>
                </a:solidFill>
                <a:latin typeface="Lucida Sans"/>
                <a:cs typeface="Lucida Sans"/>
              </a:rPr>
              <a:t>281-</a:t>
            </a:r>
            <a:r>
              <a:rPr dirty="0" sz="2500" spc="-20">
                <a:solidFill>
                  <a:srgbClr val="FFFFFF"/>
                </a:solidFill>
                <a:latin typeface="Lucida Sans"/>
                <a:cs typeface="Lucida Sans"/>
              </a:rPr>
              <a:t>1200</a:t>
            </a:r>
            <a:endParaRPr sz="2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250">
              <a:latin typeface="Lucida Sans"/>
              <a:cs typeface="Lucida Sans"/>
            </a:endParaRPr>
          </a:p>
          <a:p>
            <a:pPr marL="82550">
              <a:lnSpc>
                <a:spcPct val="100000"/>
              </a:lnSpc>
              <a:spcBef>
                <a:spcPts val="5"/>
              </a:spcBef>
            </a:pPr>
            <a:r>
              <a:rPr dirty="0" sz="2500" spc="-10">
                <a:solidFill>
                  <a:srgbClr val="FFFFFF"/>
                </a:solidFill>
                <a:latin typeface="Lucida Sans"/>
                <a:cs typeface="Lucida Sans"/>
                <a:hlinkClick r:id="rId5"/>
              </a:rPr>
              <a:t>www.lmc.org</a:t>
            </a:r>
            <a:endParaRPr sz="2500">
              <a:latin typeface="Lucida Sans"/>
              <a:cs typeface="Lucida San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054654" y="1256117"/>
            <a:ext cx="62928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25" b="1">
                <a:solidFill>
                  <a:srgbClr val="FFFFFF"/>
                </a:solidFill>
                <a:latin typeface="Montserrat"/>
                <a:cs typeface="Montserrat"/>
              </a:rPr>
              <a:t>LMC</a:t>
            </a:r>
            <a:endParaRPr sz="2100">
              <a:latin typeface="Montserrat"/>
              <a:cs typeface="Montserrat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13650560" y="2908059"/>
            <a:ext cx="1043940" cy="818515"/>
          </a:xfrm>
          <a:custGeom>
            <a:avLst/>
            <a:gdLst/>
            <a:ahLst/>
            <a:cxnLst/>
            <a:rect l="l" t="t" r="r" b="b"/>
            <a:pathLst>
              <a:path w="1043940" h="818514">
                <a:moveTo>
                  <a:pt x="404095" y="817935"/>
                </a:moveTo>
                <a:lnTo>
                  <a:pt x="396138" y="817935"/>
                </a:lnTo>
                <a:lnTo>
                  <a:pt x="391742" y="815149"/>
                </a:lnTo>
                <a:lnTo>
                  <a:pt x="237427" y="659730"/>
                </a:lnTo>
                <a:lnTo>
                  <a:pt x="4972" y="437385"/>
                </a:lnTo>
                <a:lnTo>
                  <a:pt x="1244" y="432129"/>
                </a:lnTo>
                <a:lnTo>
                  <a:pt x="0" y="426556"/>
                </a:lnTo>
                <a:lnTo>
                  <a:pt x="1241" y="420966"/>
                </a:lnTo>
                <a:lnTo>
                  <a:pt x="4972" y="415660"/>
                </a:lnTo>
                <a:lnTo>
                  <a:pt x="156170" y="260149"/>
                </a:lnTo>
                <a:lnTo>
                  <a:pt x="163682" y="257369"/>
                </a:lnTo>
                <a:lnTo>
                  <a:pt x="168258" y="257365"/>
                </a:lnTo>
                <a:lnTo>
                  <a:pt x="172832" y="257365"/>
                </a:lnTo>
                <a:lnTo>
                  <a:pt x="177259" y="260244"/>
                </a:lnTo>
                <a:lnTo>
                  <a:pt x="180581" y="263620"/>
                </a:lnTo>
                <a:lnTo>
                  <a:pt x="400709" y="473551"/>
                </a:lnTo>
                <a:lnTo>
                  <a:pt x="865925" y="5026"/>
                </a:lnTo>
                <a:lnTo>
                  <a:pt x="871144" y="1242"/>
                </a:lnTo>
                <a:lnTo>
                  <a:pt x="876676" y="0"/>
                </a:lnTo>
                <a:lnTo>
                  <a:pt x="882225" y="1270"/>
                </a:lnTo>
                <a:lnTo>
                  <a:pt x="887494" y="5026"/>
                </a:lnTo>
                <a:lnTo>
                  <a:pt x="1038469" y="157063"/>
                </a:lnTo>
                <a:lnTo>
                  <a:pt x="1042238" y="162825"/>
                </a:lnTo>
                <a:lnTo>
                  <a:pt x="1043499" y="169486"/>
                </a:lnTo>
                <a:lnTo>
                  <a:pt x="1042245" y="176141"/>
                </a:lnTo>
                <a:lnTo>
                  <a:pt x="1038469" y="181886"/>
                </a:lnTo>
                <a:lnTo>
                  <a:pt x="560914" y="662836"/>
                </a:lnTo>
                <a:lnTo>
                  <a:pt x="407299" y="814364"/>
                </a:lnTo>
                <a:lnTo>
                  <a:pt x="404095" y="8179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 Easterson</dc:creator>
  <cp:keywords>DAFPNxr2c_M,BACi0TYO7x4</cp:keywords>
  <dc:title>Mankato 2</dc:title>
  <dcterms:created xsi:type="dcterms:W3CDTF">2022-10-27T15:55:52Z</dcterms:created>
  <dcterms:modified xsi:type="dcterms:W3CDTF">2022-10-27T15:55:52Z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2022-10-27T00:00:00Z</vt:filetime>
  </property>
  <property fmtid="{D5CDD505-2E9C-101B-9397-08002B2CF9AE}" pid="3" name="Creator">
    <vt:lpwstr>Canva</vt:lpwstr>
  </property>
  <property fmtid="{D5CDD505-2E9C-101B-9397-08002B2CF9AE}" pid="4" name="LastSaved">
    <vt:filetime>2022-10-27T00:00:00Z</vt:filetime>
  </property>
  <property fmtid="{D5CDD505-2E9C-101B-9397-08002B2CF9AE}" pid="5" name="Producer">
    <vt:lpwstr>3-Heights™ PDF Optimization Shell 6.3.1.5 (http://www.pdf-tools.com)</vt:lpwstr>
  </property>
</Properties>
</file>