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1" cy="685799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208276"/>
            <a:ext cx="12192000" cy="316077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8795" y="2837688"/>
            <a:ext cx="7182611" cy="14889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69132" y="3008833"/>
            <a:ext cx="6316345" cy="817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52525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52525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52525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52525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6586" y="5347817"/>
            <a:ext cx="7944484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52525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793189"/>
            <a:ext cx="5205095" cy="3650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7" Type="http://schemas.openxmlformats.org/officeDocument/2006/relationships/image" Target="../media/image45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Relationship Id="rId4" Type="http://schemas.openxmlformats.org/officeDocument/2006/relationships/image" Target="../media/image50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Relationship Id="rId4" Type="http://schemas.openxmlformats.org/officeDocument/2006/relationships/image" Target="../media/image53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Relationship Id="rId4" Type="http://schemas.openxmlformats.org/officeDocument/2006/relationships/image" Target="../media/image57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jpg"/><Relationship Id="rId9" Type="http://schemas.openxmlformats.org/officeDocument/2006/relationships/image" Target="../media/image15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200" spc="-10">
                <a:solidFill>
                  <a:srgbClr val="FFFFFF"/>
                </a:solidFill>
              </a:rPr>
              <a:t>Economic</a:t>
            </a:r>
            <a:r>
              <a:rPr dirty="0" sz="5200" spc="-265">
                <a:solidFill>
                  <a:srgbClr val="FFFFFF"/>
                </a:solidFill>
              </a:rPr>
              <a:t> </a:t>
            </a:r>
            <a:r>
              <a:rPr dirty="0" sz="5200" spc="-10">
                <a:solidFill>
                  <a:srgbClr val="FFFFFF"/>
                </a:solidFill>
              </a:rPr>
              <a:t>Development</a:t>
            </a:r>
            <a:endParaRPr sz="52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9055" y="3963911"/>
            <a:ext cx="3029711" cy="742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836033" y="4049344"/>
            <a:ext cx="258826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Low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Cost,</a:t>
            </a: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Impact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488936" y="2276855"/>
              <a:ext cx="4703445" cy="4581525"/>
            </a:xfrm>
            <a:custGeom>
              <a:avLst/>
              <a:gdLst/>
              <a:ahLst/>
              <a:cxnLst/>
              <a:rect l="l" t="t" r="r" b="b"/>
              <a:pathLst>
                <a:path w="4703445" h="4581525">
                  <a:moveTo>
                    <a:pt x="2490851" y="0"/>
                  </a:moveTo>
                  <a:lnTo>
                    <a:pt x="2442521" y="461"/>
                  </a:lnTo>
                  <a:lnTo>
                    <a:pt x="2394411" y="1841"/>
                  </a:lnTo>
                  <a:lnTo>
                    <a:pt x="2346528" y="4130"/>
                  </a:lnTo>
                  <a:lnTo>
                    <a:pt x="2298882" y="7320"/>
                  </a:lnTo>
                  <a:lnTo>
                    <a:pt x="2251480" y="11403"/>
                  </a:lnTo>
                  <a:lnTo>
                    <a:pt x="2204332" y="16371"/>
                  </a:lnTo>
                  <a:lnTo>
                    <a:pt x="2157445" y="22215"/>
                  </a:lnTo>
                  <a:lnTo>
                    <a:pt x="2110827" y="28926"/>
                  </a:lnTo>
                  <a:lnTo>
                    <a:pt x="2064489" y="36497"/>
                  </a:lnTo>
                  <a:lnTo>
                    <a:pt x="2018437" y="44919"/>
                  </a:lnTo>
                  <a:lnTo>
                    <a:pt x="1972680" y="54184"/>
                  </a:lnTo>
                  <a:lnTo>
                    <a:pt x="1927227" y="64283"/>
                  </a:lnTo>
                  <a:lnTo>
                    <a:pt x="1882087" y="75209"/>
                  </a:lnTo>
                  <a:lnTo>
                    <a:pt x="1837267" y="86952"/>
                  </a:lnTo>
                  <a:lnTo>
                    <a:pt x="1792776" y="99504"/>
                  </a:lnTo>
                  <a:lnTo>
                    <a:pt x="1748622" y="112857"/>
                  </a:lnTo>
                  <a:lnTo>
                    <a:pt x="1704815" y="127004"/>
                  </a:lnTo>
                  <a:lnTo>
                    <a:pt x="1661362" y="141934"/>
                  </a:lnTo>
                  <a:lnTo>
                    <a:pt x="1618272" y="157640"/>
                  </a:lnTo>
                  <a:lnTo>
                    <a:pt x="1575553" y="174115"/>
                  </a:lnTo>
                  <a:lnTo>
                    <a:pt x="1533214" y="191348"/>
                  </a:lnTo>
                  <a:lnTo>
                    <a:pt x="1491263" y="209332"/>
                  </a:lnTo>
                  <a:lnTo>
                    <a:pt x="1449709" y="228059"/>
                  </a:lnTo>
                  <a:lnTo>
                    <a:pt x="1408560" y="247520"/>
                  </a:lnTo>
                  <a:lnTo>
                    <a:pt x="1367825" y="267708"/>
                  </a:lnTo>
                  <a:lnTo>
                    <a:pt x="1327512" y="288612"/>
                  </a:lnTo>
                  <a:lnTo>
                    <a:pt x="1287629" y="310226"/>
                  </a:lnTo>
                  <a:lnTo>
                    <a:pt x="1248185" y="332541"/>
                  </a:lnTo>
                  <a:lnTo>
                    <a:pt x="1209188" y="355549"/>
                  </a:lnTo>
                  <a:lnTo>
                    <a:pt x="1170647" y="379240"/>
                  </a:lnTo>
                  <a:lnTo>
                    <a:pt x="1132570" y="403607"/>
                  </a:lnTo>
                  <a:lnTo>
                    <a:pt x="1094967" y="428642"/>
                  </a:lnTo>
                  <a:lnTo>
                    <a:pt x="1057844" y="454336"/>
                  </a:lnTo>
                  <a:lnTo>
                    <a:pt x="1021211" y="480681"/>
                  </a:lnTo>
                  <a:lnTo>
                    <a:pt x="985075" y="507669"/>
                  </a:lnTo>
                  <a:lnTo>
                    <a:pt x="949447" y="535290"/>
                  </a:lnTo>
                  <a:lnTo>
                    <a:pt x="914333" y="563537"/>
                  </a:lnTo>
                  <a:lnTo>
                    <a:pt x="879743" y="592402"/>
                  </a:lnTo>
                  <a:lnTo>
                    <a:pt x="845684" y="621876"/>
                  </a:lnTo>
                  <a:lnTo>
                    <a:pt x="812166" y="651950"/>
                  </a:lnTo>
                  <a:lnTo>
                    <a:pt x="779196" y="682617"/>
                  </a:lnTo>
                  <a:lnTo>
                    <a:pt x="746784" y="713868"/>
                  </a:lnTo>
                  <a:lnTo>
                    <a:pt x="714937" y="745694"/>
                  </a:lnTo>
                  <a:lnTo>
                    <a:pt x="683664" y="778088"/>
                  </a:lnTo>
                  <a:lnTo>
                    <a:pt x="652974" y="811041"/>
                  </a:lnTo>
                  <a:lnTo>
                    <a:pt x="622875" y="844545"/>
                  </a:lnTo>
                  <a:lnTo>
                    <a:pt x="593375" y="878591"/>
                  </a:lnTo>
                  <a:lnTo>
                    <a:pt x="564483" y="913171"/>
                  </a:lnTo>
                  <a:lnTo>
                    <a:pt x="536207" y="948276"/>
                  </a:lnTo>
                  <a:lnTo>
                    <a:pt x="508557" y="983899"/>
                  </a:lnTo>
                  <a:lnTo>
                    <a:pt x="481539" y="1020031"/>
                  </a:lnTo>
                  <a:lnTo>
                    <a:pt x="455163" y="1056663"/>
                  </a:lnTo>
                  <a:lnTo>
                    <a:pt x="429437" y="1093788"/>
                  </a:lnTo>
                  <a:lnTo>
                    <a:pt x="404369" y="1131396"/>
                  </a:lnTo>
                  <a:lnTo>
                    <a:pt x="379969" y="1169480"/>
                  </a:lnTo>
                  <a:lnTo>
                    <a:pt x="356244" y="1208032"/>
                  </a:lnTo>
                  <a:lnTo>
                    <a:pt x="333202" y="1247042"/>
                  </a:lnTo>
                  <a:lnTo>
                    <a:pt x="310854" y="1286502"/>
                  </a:lnTo>
                  <a:lnTo>
                    <a:pt x="289206" y="1326405"/>
                  </a:lnTo>
                  <a:lnTo>
                    <a:pt x="268267" y="1366742"/>
                  </a:lnTo>
                  <a:lnTo>
                    <a:pt x="248045" y="1407504"/>
                  </a:lnTo>
                  <a:lnTo>
                    <a:pt x="228550" y="1448683"/>
                  </a:lnTo>
                  <a:lnTo>
                    <a:pt x="209790" y="1490271"/>
                  </a:lnTo>
                  <a:lnTo>
                    <a:pt x="191772" y="1532260"/>
                  </a:lnTo>
                  <a:lnTo>
                    <a:pt x="174506" y="1574640"/>
                  </a:lnTo>
                  <a:lnTo>
                    <a:pt x="158000" y="1617404"/>
                  </a:lnTo>
                  <a:lnTo>
                    <a:pt x="142262" y="1660544"/>
                  </a:lnTo>
                  <a:lnTo>
                    <a:pt x="127301" y="1704051"/>
                  </a:lnTo>
                  <a:lnTo>
                    <a:pt x="113125" y="1747916"/>
                  </a:lnTo>
                  <a:lnTo>
                    <a:pt x="99743" y="1792132"/>
                  </a:lnTo>
                  <a:lnTo>
                    <a:pt x="87163" y="1836690"/>
                  </a:lnTo>
                  <a:lnTo>
                    <a:pt x="75394" y="1881582"/>
                  </a:lnTo>
                  <a:lnTo>
                    <a:pt x="64444" y="1926799"/>
                  </a:lnTo>
                  <a:lnTo>
                    <a:pt x="54321" y="1972333"/>
                  </a:lnTo>
                  <a:lnTo>
                    <a:pt x="45034" y="2018175"/>
                  </a:lnTo>
                  <a:lnTo>
                    <a:pt x="36592" y="2064318"/>
                  </a:lnTo>
                  <a:lnTo>
                    <a:pt x="29002" y="2110753"/>
                  </a:lnTo>
                  <a:lnTo>
                    <a:pt x="22273" y="2157471"/>
                  </a:lnTo>
                  <a:lnTo>
                    <a:pt x="16415" y="2204465"/>
                  </a:lnTo>
                  <a:lnTo>
                    <a:pt x="11434" y="2251725"/>
                  </a:lnTo>
                  <a:lnTo>
                    <a:pt x="7340" y="2299244"/>
                  </a:lnTo>
                  <a:lnTo>
                    <a:pt x="4141" y="2347014"/>
                  </a:lnTo>
                  <a:lnTo>
                    <a:pt x="1846" y="2395025"/>
                  </a:lnTo>
                  <a:lnTo>
                    <a:pt x="463" y="2443270"/>
                  </a:lnTo>
                  <a:lnTo>
                    <a:pt x="0" y="2491740"/>
                  </a:lnTo>
                  <a:lnTo>
                    <a:pt x="523" y="2543104"/>
                  </a:lnTo>
                  <a:lnTo>
                    <a:pt x="2086" y="2594214"/>
                  </a:lnTo>
                  <a:lnTo>
                    <a:pt x="4678" y="2645060"/>
                  </a:lnTo>
                  <a:lnTo>
                    <a:pt x="8290" y="2695632"/>
                  </a:lnTo>
                  <a:lnTo>
                    <a:pt x="12911" y="2745920"/>
                  </a:lnTo>
                  <a:lnTo>
                    <a:pt x="18531" y="2795915"/>
                  </a:lnTo>
                  <a:lnTo>
                    <a:pt x="25140" y="2845605"/>
                  </a:lnTo>
                  <a:lnTo>
                    <a:pt x="32727" y="2894983"/>
                  </a:lnTo>
                  <a:lnTo>
                    <a:pt x="41282" y="2944036"/>
                  </a:lnTo>
                  <a:lnTo>
                    <a:pt x="50795" y="2992757"/>
                  </a:lnTo>
                  <a:lnTo>
                    <a:pt x="61257" y="3041134"/>
                  </a:lnTo>
                  <a:lnTo>
                    <a:pt x="72655" y="3089158"/>
                  </a:lnTo>
                  <a:lnTo>
                    <a:pt x="84981" y="3136819"/>
                  </a:lnTo>
                  <a:lnTo>
                    <a:pt x="98224" y="3184107"/>
                  </a:lnTo>
                  <a:lnTo>
                    <a:pt x="112374" y="3231012"/>
                  </a:lnTo>
                  <a:lnTo>
                    <a:pt x="127421" y="3277525"/>
                  </a:lnTo>
                  <a:lnTo>
                    <a:pt x="143354" y="3323635"/>
                  </a:lnTo>
                  <a:lnTo>
                    <a:pt x="160164" y="3369332"/>
                  </a:lnTo>
                  <a:lnTo>
                    <a:pt x="177839" y="3414607"/>
                  </a:lnTo>
                  <a:lnTo>
                    <a:pt x="196371" y="3459450"/>
                  </a:lnTo>
                  <a:lnTo>
                    <a:pt x="215747" y="3503850"/>
                  </a:lnTo>
                  <a:lnTo>
                    <a:pt x="235960" y="3547798"/>
                  </a:lnTo>
                  <a:lnTo>
                    <a:pt x="256997" y="3591285"/>
                  </a:lnTo>
                  <a:lnTo>
                    <a:pt x="278850" y="3634299"/>
                  </a:lnTo>
                  <a:lnTo>
                    <a:pt x="301507" y="3676831"/>
                  </a:lnTo>
                  <a:lnTo>
                    <a:pt x="324958" y="3718872"/>
                  </a:lnTo>
                  <a:lnTo>
                    <a:pt x="349194" y="3760412"/>
                  </a:lnTo>
                  <a:lnTo>
                    <a:pt x="374204" y="3801439"/>
                  </a:lnTo>
                  <a:lnTo>
                    <a:pt x="399978" y="3841946"/>
                  </a:lnTo>
                  <a:lnTo>
                    <a:pt x="426505" y="3881921"/>
                  </a:lnTo>
                  <a:lnTo>
                    <a:pt x="453776" y="3921355"/>
                  </a:lnTo>
                  <a:lnTo>
                    <a:pt x="481780" y="3960238"/>
                  </a:lnTo>
                  <a:lnTo>
                    <a:pt x="510507" y="3998559"/>
                  </a:lnTo>
                  <a:lnTo>
                    <a:pt x="539947" y="4036310"/>
                  </a:lnTo>
                  <a:lnTo>
                    <a:pt x="570089" y="4073481"/>
                  </a:lnTo>
                  <a:lnTo>
                    <a:pt x="600924" y="4110060"/>
                  </a:lnTo>
                  <a:lnTo>
                    <a:pt x="632441" y="4146039"/>
                  </a:lnTo>
                  <a:lnTo>
                    <a:pt x="664629" y="4181408"/>
                  </a:lnTo>
                  <a:lnTo>
                    <a:pt x="697479" y="4216156"/>
                  </a:lnTo>
                  <a:lnTo>
                    <a:pt x="730981" y="4250274"/>
                  </a:lnTo>
                  <a:lnTo>
                    <a:pt x="765124" y="4283751"/>
                  </a:lnTo>
                  <a:lnTo>
                    <a:pt x="799898" y="4316579"/>
                  </a:lnTo>
                  <a:lnTo>
                    <a:pt x="835292" y="4348747"/>
                  </a:lnTo>
                  <a:lnTo>
                    <a:pt x="871297" y="4380245"/>
                  </a:lnTo>
                  <a:lnTo>
                    <a:pt x="907903" y="4411063"/>
                  </a:lnTo>
                  <a:lnTo>
                    <a:pt x="945098" y="4441191"/>
                  </a:lnTo>
                  <a:lnTo>
                    <a:pt x="982874" y="4470620"/>
                  </a:lnTo>
                  <a:lnTo>
                    <a:pt x="1021219" y="4499340"/>
                  </a:lnTo>
                  <a:lnTo>
                    <a:pt x="1060124" y="4527340"/>
                  </a:lnTo>
                  <a:lnTo>
                    <a:pt x="1099578" y="4554611"/>
                  </a:lnTo>
                  <a:lnTo>
                    <a:pt x="1139571" y="4581143"/>
                  </a:lnTo>
                  <a:lnTo>
                    <a:pt x="3845687" y="4581143"/>
                  </a:lnTo>
                  <a:lnTo>
                    <a:pt x="3887311" y="4553859"/>
                  </a:lnTo>
                  <a:lnTo>
                    <a:pt x="3928300" y="4525772"/>
                  </a:lnTo>
                  <a:lnTo>
                    <a:pt x="3968647" y="4496893"/>
                  </a:lnTo>
                  <a:lnTo>
                    <a:pt x="4008345" y="4467231"/>
                  </a:lnTo>
                  <a:lnTo>
                    <a:pt x="4047387" y="4436798"/>
                  </a:lnTo>
                  <a:lnTo>
                    <a:pt x="4085765" y="4405605"/>
                  </a:lnTo>
                  <a:lnTo>
                    <a:pt x="4123473" y="4373663"/>
                  </a:lnTo>
                  <a:lnTo>
                    <a:pt x="4160503" y="4340982"/>
                  </a:lnTo>
                  <a:lnTo>
                    <a:pt x="4196848" y="4307574"/>
                  </a:lnTo>
                  <a:lnTo>
                    <a:pt x="4232502" y="4273448"/>
                  </a:lnTo>
                  <a:lnTo>
                    <a:pt x="4267456" y="4238617"/>
                  </a:lnTo>
                  <a:lnTo>
                    <a:pt x="4301704" y="4203090"/>
                  </a:lnTo>
                  <a:lnTo>
                    <a:pt x="4335240" y="4166879"/>
                  </a:lnTo>
                  <a:lnTo>
                    <a:pt x="4368055" y="4129994"/>
                  </a:lnTo>
                  <a:lnTo>
                    <a:pt x="4400142" y="4092447"/>
                  </a:lnTo>
                  <a:lnTo>
                    <a:pt x="4431495" y="4054248"/>
                  </a:lnTo>
                  <a:lnTo>
                    <a:pt x="4462107" y="4015408"/>
                  </a:lnTo>
                  <a:lnTo>
                    <a:pt x="4491969" y="3975938"/>
                  </a:lnTo>
                  <a:lnTo>
                    <a:pt x="4521076" y="3935848"/>
                  </a:lnTo>
                  <a:lnTo>
                    <a:pt x="4549420" y="3895150"/>
                  </a:lnTo>
                  <a:lnTo>
                    <a:pt x="4576994" y="3853855"/>
                  </a:lnTo>
                  <a:lnTo>
                    <a:pt x="4603791" y="3811972"/>
                  </a:lnTo>
                  <a:lnTo>
                    <a:pt x="4629803" y="3769514"/>
                  </a:lnTo>
                  <a:lnTo>
                    <a:pt x="4655024" y="3726490"/>
                  </a:lnTo>
                  <a:lnTo>
                    <a:pt x="4679447" y="3682912"/>
                  </a:lnTo>
                  <a:lnTo>
                    <a:pt x="4703064" y="3638791"/>
                  </a:lnTo>
                  <a:lnTo>
                    <a:pt x="4703064" y="1341120"/>
                  </a:lnTo>
                  <a:lnTo>
                    <a:pt x="4680365" y="1298638"/>
                  </a:lnTo>
                  <a:lnTo>
                    <a:pt x="4656879" y="1256652"/>
                  </a:lnTo>
                  <a:lnTo>
                    <a:pt x="4632617" y="1215172"/>
                  </a:lnTo>
                  <a:lnTo>
                    <a:pt x="4607587" y="1174207"/>
                  </a:lnTo>
                  <a:lnTo>
                    <a:pt x="4581800" y="1133768"/>
                  </a:lnTo>
                  <a:lnTo>
                    <a:pt x="4555265" y="1093865"/>
                  </a:lnTo>
                  <a:lnTo>
                    <a:pt x="4527992" y="1054506"/>
                  </a:lnTo>
                  <a:lnTo>
                    <a:pt x="4499991" y="1015703"/>
                  </a:lnTo>
                  <a:lnTo>
                    <a:pt x="4471272" y="977465"/>
                  </a:lnTo>
                  <a:lnTo>
                    <a:pt x="4441844" y="939803"/>
                  </a:lnTo>
                  <a:lnTo>
                    <a:pt x="4411717" y="902725"/>
                  </a:lnTo>
                  <a:lnTo>
                    <a:pt x="4380900" y="866241"/>
                  </a:lnTo>
                  <a:lnTo>
                    <a:pt x="4349405" y="830363"/>
                  </a:lnTo>
                  <a:lnTo>
                    <a:pt x="4317239" y="795099"/>
                  </a:lnTo>
                  <a:lnTo>
                    <a:pt x="4284414" y="760459"/>
                  </a:lnTo>
                  <a:lnTo>
                    <a:pt x="4250939" y="726454"/>
                  </a:lnTo>
                  <a:lnTo>
                    <a:pt x="4216823" y="693093"/>
                  </a:lnTo>
                  <a:lnTo>
                    <a:pt x="4182077" y="660387"/>
                  </a:lnTo>
                  <a:lnTo>
                    <a:pt x="4146710" y="628344"/>
                  </a:lnTo>
                  <a:lnTo>
                    <a:pt x="4110732" y="596975"/>
                  </a:lnTo>
                  <a:lnTo>
                    <a:pt x="4074152" y="566291"/>
                  </a:lnTo>
                  <a:lnTo>
                    <a:pt x="4036981" y="536299"/>
                  </a:lnTo>
                  <a:lnTo>
                    <a:pt x="3999228" y="507012"/>
                  </a:lnTo>
                  <a:lnTo>
                    <a:pt x="3960903" y="478438"/>
                  </a:lnTo>
                  <a:lnTo>
                    <a:pt x="3922016" y="450587"/>
                  </a:lnTo>
                  <a:lnTo>
                    <a:pt x="3882576" y="423470"/>
                  </a:lnTo>
                  <a:lnTo>
                    <a:pt x="3842594" y="397096"/>
                  </a:lnTo>
                  <a:lnTo>
                    <a:pt x="3802078" y="371475"/>
                  </a:lnTo>
                  <a:lnTo>
                    <a:pt x="3761039" y="346616"/>
                  </a:lnTo>
                  <a:lnTo>
                    <a:pt x="3719487" y="322531"/>
                  </a:lnTo>
                  <a:lnTo>
                    <a:pt x="3677430" y="299229"/>
                  </a:lnTo>
                  <a:lnTo>
                    <a:pt x="3634880" y="276719"/>
                  </a:lnTo>
                  <a:lnTo>
                    <a:pt x="3591846" y="255012"/>
                  </a:lnTo>
                  <a:lnTo>
                    <a:pt x="3548337" y="234117"/>
                  </a:lnTo>
                  <a:lnTo>
                    <a:pt x="3504363" y="214044"/>
                  </a:lnTo>
                  <a:lnTo>
                    <a:pt x="3459935" y="194804"/>
                  </a:lnTo>
                  <a:lnTo>
                    <a:pt x="3415061" y="176406"/>
                  </a:lnTo>
                  <a:lnTo>
                    <a:pt x="3369752" y="158859"/>
                  </a:lnTo>
                  <a:lnTo>
                    <a:pt x="3324017" y="142175"/>
                  </a:lnTo>
                  <a:lnTo>
                    <a:pt x="3277866" y="126363"/>
                  </a:lnTo>
                  <a:lnTo>
                    <a:pt x="3231309" y="111432"/>
                  </a:lnTo>
                  <a:lnTo>
                    <a:pt x="3184356" y="97393"/>
                  </a:lnTo>
                  <a:lnTo>
                    <a:pt x="3137016" y="84255"/>
                  </a:lnTo>
                  <a:lnTo>
                    <a:pt x="3089299" y="72028"/>
                  </a:lnTo>
                  <a:lnTo>
                    <a:pt x="3041215" y="60723"/>
                  </a:lnTo>
                  <a:lnTo>
                    <a:pt x="2992773" y="50349"/>
                  </a:lnTo>
                  <a:lnTo>
                    <a:pt x="2943984" y="40916"/>
                  </a:lnTo>
                  <a:lnTo>
                    <a:pt x="2894857" y="32434"/>
                  </a:lnTo>
                  <a:lnTo>
                    <a:pt x="2845403" y="24913"/>
                  </a:lnTo>
                  <a:lnTo>
                    <a:pt x="2795629" y="18363"/>
                  </a:lnTo>
                  <a:lnTo>
                    <a:pt x="2745547" y="12793"/>
                  </a:lnTo>
                  <a:lnTo>
                    <a:pt x="2695167" y="8214"/>
                  </a:lnTo>
                  <a:lnTo>
                    <a:pt x="2644497" y="4635"/>
                  </a:lnTo>
                  <a:lnTo>
                    <a:pt x="2593548" y="2066"/>
                  </a:lnTo>
                  <a:lnTo>
                    <a:pt x="2542329" y="518"/>
                  </a:lnTo>
                  <a:lnTo>
                    <a:pt x="2490851" y="0"/>
                  </a:lnTo>
                  <a:close/>
                </a:path>
              </a:pathLst>
            </a:custGeom>
            <a:solidFill>
              <a:srgbClr val="FFFFFF">
                <a:alpha val="7019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81796" y="3818077"/>
            <a:ext cx="3333750" cy="1183640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300355" marR="5080" indent="-288290">
              <a:lnSpc>
                <a:spcPts val="4320"/>
              </a:lnSpc>
              <a:spcBef>
                <a:spcPts val="640"/>
              </a:spcBef>
            </a:pPr>
            <a:r>
              <a:rPr dirty="0" sz="4000">
                <a:solidFill>
                  <a:srgbClr val="000000"/>
                </a:solidFill>
              </a:rPr>
              <a:t>8.</a:t>
            </a:r>
            <a:r>
              <a:rPr dirty="0" sz="4000" spc="-90">
                <a:solidFill>
                  <a:srgbClr val="000000"/>
                </a:solidFill>
              </a:rPr>
              <a:t> </a:t>
            </a:r>
            <a:r>
              <a:rPr dirty="0" sz="4000">
                <a:solidFill>
                  <a:srgbClr val="000000"/>
                </a:solidFill>
              </a:rPr>
              <a:t>Open</a:t>
            </a:r>
            <a:r>
              <a:rPr dirty="0" sz="4000" spc="-95">
                <a:solidFill>
                  <a:srgbClr val="000000"/>
                </a:solidFill>
              </a:rPr>
              <a:t> </a:t>
            </a:r>
            <a:r>
              <a:rPr dirty="0" sz="4000">
                <a:solidFill>
                  <a:srgbClr val="000000"/>
                </a:solidFill>
              </a:rPr>
              <a:t>House</a:t>
            </a:r>
            <a:r>
              <a:rPr dirty="0" sz="4000" spc="-90">
                <a:solidFill>
                  <a:srgbClr val="000000"/>
                </a:solidFill>
              </a:rPr>
              <a:t> </a:t>
            </a:r>
            <a:r>
              <a:rPr dirty="0" sz="4000" spc="-50">
                <a:solidFill>
                  <a:srgbClr val="000000"/>
                </a:solidFill>
              </a:rPr>
              <a:t>/ </a:t>
            </a:r>
            <a:r>
              <a:rPr dirty="0" sz="4000" spc="-20">
                <a:solidFill>
                  <a:srgbClr val="000000"/>
                </a:solidFill>
              </a:rPr>
              <a:t>Resource</a:t>
            </a:r>
            <a:r>
              <a:rPr dirty="0" sz="4000" spc="-150">
                <a:solidFill>
                  <a:srgbClr val="000000"/>
                </a:solidFill>
              </a:rPr>
              <a:t> </a:t>
            </a:r>
            <a:r>
              <a:rPr dirty="0" sz="4000" spc="-20">
                <a:solidFill>
                  <a:srgbClr val="000000"/>
                </a:solidFill>
              </a:rPr>
              <a:t>Fair</a:t>
            </a:r>
            <a:endParaRPr sz="4000"/>
          </a:p>
        </p:txBody>
      </p:sp>
      <p:sp>
        <p:nvSpPr>
          <p:cNvPr id="6" name="object 6" descr=""/>
          <p:cNvSpPr/>
          <p:nvPr/>
        </p:nvSpPr>
        <p:spPr>
          <a:xfrm>
            <a:off x="9481566" y="5124450"/>
            <a:ext cx="935990" cy="0"/>
          </a:xfrm>
          <a:custGeom>
            <a:avLst/>
            <a:gdLst/>
            <a:ahLst/>
            <a:cxnLst/>
            <a:rect l="l" t="t" r="r" b="b"/>
            <a:pathLst>
              <a:path w="935990" h="0">
                <a:moveTo>
                  <a:pt x="0" y="0"/>
                </a:moveTo>
                <a:lnTo>
                  <a:pt x="935481" y="0"/>
                </a:lnTo>
              </a:path>
            </a:pathLst>
          </a:custGeom>
          <a:ln w="25400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0059" y="1388186"/>
            <a:ext cx="4014470" cy="1214120"/>
          </a:xfrm>
          <a:prstGeom prst="rect"/>
        </p:spPr>
        <p:txBody>
          <a:bodyPr wrap="square" lIns="0" tIns="83820" rIns="0" bIns="0" rtlCol="0" vert="horz">
            <a:spAutoFit/>
          </a:bodyPr>
          <a:lstStyle/>
          <a:p>
            <a:pPr marL="12700" marR="5080">
              <a:lnSpc>
                <a:spcPts val="4430"/>
              </a:lnSpc>
              <a:spcBef>
                <a:spcPts val="660"/>
              </a:spcBef>
            </a:pPr>
            <a:r>
              <a:rPr dirty="0" sz="4100">
                <a:solidFill>
                  <a:srgbClr val="FFFFFF"/>
                </a:solidFill>
              </a:rPr>
              <a:t>9.</a:t>
            </a:r>
            <a:r>
              <a:rPr dirty="0" sz="4100" spc="-20">
                <a:solidFill>
                  <a:srgbClr val="FFFFFF"/>
                </a:solidFill>
              </a:rPr>
              <a:t> </a:t>
            </a:r>
            <a:r>
              <a:rPr dirty="0" sz="4100" spc="-10">
                <a:solidFill>
                  <a:srgbClr val="FFFFFF"/>
                </a:solidFill>
              </a:rPr>
              <a:t>Business </a:t>
            </a:r>
            <a:r>
              <a:rPr dirty="0" sz="4100">
                <a:solidFill>
                  <a:srgbClr val="FFFFFF"/>
                </a:solidFill>
              </a:rPr>
              <a:t>Appreciation</a:t>
            </a:r>
            <a:r>
              <a:rPr dirty="0" sz="4100" spc="-200">
                <a:solidFill>
                  <a:srgbClr val="FFFFFF"/>
                </a:solidFill>
              </a:rPr>
              <a:t> </a:t>
            </a:r>
            <a:r>
              <a:rPr dirty="0" sz="4100" spc="-10">
                <a:solidFill>
                  <a:srgbClr val="FFFFFF"/>
                </a:solidFill>
              </a:rPr>
              <a:t>Picnic</a:t>
            </a:r>
            <a:endParaRPr sz="4100"/>
          </a:p>
        </p:txBody>
      </p:sp>
      <p:sp>
        <p:nvSpPr>
          <p:cNvPr id="4" name="object 4" descr=""/>
          <p:cNvSpPr txBox="1"/>
          <p:nvPr/>
        </p:nvSpPr>
        <p:spPr>
          <a:xfrm>
            <a:off x="884326" y="2762942"/>
            <a:ext cx="4052570" cy="2517775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8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Invite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businesses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Picnic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lunch</a:t>
            </a:r>
            <a:endParaRPr sz="1800">
              <a:latin typeface="Calibri"/>
              <a:cs typeface="Calibri"/>
            </a:endParaRPr>
          </a:p>
          <a:p>
            <a:pPr marL="240665" marR="311785" indent="-227965">
              <a:lnSpc>
                <a:spcPts val="1939"/>
              </a:lnSpc>
              <a:spcBef>
                <a:spcPts val="10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Brief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speeches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elected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officials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developers.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Awards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milestones</a:t>
            </a:r>
            <a:endParaRPr sz="1800">
              <a:latin typeface="Calibri"/>
              <a:cs typeface="Calibri"/>
            </a:endParaRPr>
          </a:p>
          <a:p>
            <a:pPr lvl="1" marL="1049020" indent="-122555">
              <a:lnSpc>
                <a:spcPct val="100000"/>
              </a:lnSpc>
              <a:spcBef>
                <a:spcPts val="790"/>
              </a:spcBef>
              <a:buChar char="-"/>
              <a:tabLst>
                <a:tab pos="1049655" algn="l"/>
                <a:tab pos="3670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Anniversaries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end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	or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  <a:p>
            <a:pPr lvl="1" marL="1049020" indent="-122555">
              <a:lnSpc>
                <a:spcPct val="100000"/>
              </a:lnSpc>
              <a:spcBef>
                <a:spcPts val="785"/>
              </a:spcBef>
              <a:buChar char="-"/>
              <a:tabLst>
                <a:tab pos="1049655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Businesses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933188" y="0"/>
            <a:ext cx="7259320" cy="6858000"/>
            <a:chOff x="4933188" y="0"/>
            <a:chExt cx="7259320" cy="6858000"/>
          </a:xfrm>
        </p:grpSpPr>
        <p:sp>
          <p:nvSpPr>
            <p:cNvPr id="6" name="object 6" descr=""/>
            <p:cNvSpPr/>
            <p:nvPr/>
          </p:nvSpPr>
          <p:spPr>
            <a:xfrm>
              <a:off x="4933188" y="0"/>
              <a:ext cx="6489700" cy="3037840"/>
            </a:xfrm>
            <a:custGeom>
              <a:avLst/>
              <a:gdLst/>
              <a:ahLst/>
              <a:cxnLst/>
              <a:rect l="l" t="t" r="r" b="b"/>
              <a:pathLst>
                <a:path w="6489700" h="3037840">
                  <a:moveTo>
                    <a:pt x="6489192" y="0"/>
                  </a:moveTo>
                  <a:lnTo>
                    <a:pt x="0" y="0"/>
                  </a:lnTo>
                  <a:lnTo>
                    <a:pt x="5714" y="114300"/>
                  </a:lnTo>
                  <a:lnTo>
                    <a:pt x="10915" y="162018"/>
                  </a:lnTo>
                  <a:lnTo>
                    <a:pt x="16801" y="209527"/>
                  </a:lnTo>
                  <a:lnTo>
                    <a:pt x="23366" y="256822"/>
                  </a:lnTo>
                  <a:lnTo>
                    <a:pt x="30606" y="303898"/>
                  </a:lnTo>
                  <a:lnTo>
                    <a:pt x="38516" y="350750"/>
                  </a:lnTo>
                  <a:lnTo>
                    <a:pt x="47090" y="397372"/>
                  </a:lnTo>
                  <a:lnTo>
                    <a:pt x="56324" y="443760"/>
                  </a:lnTo>
                  <a:lnTo>
                    <a:pt x="66212" y="489909"/>
                  </a:lnTo>
                  <a:lnTo>
                    <a:pt x="76749" y="535813"/>
                  </a:lnTo>
                  <a:lnTo>
                    <a:pt x="87931" y="581468"/>
                  </a:lnTo>
                  <a:lnTo>
                    <a:pt x="99752" y="626869"/>
                  </a:lnTo>
                  <a:lnTo>
                    <a:pt x="112207" y="672010"/>
                  </a:lnTo>
                  <a:lnTo>
                    <a:pt x="125292" y="716886"/>
                  </a:lnTo>
                  <a:lnTo>
                    <a:pt x="139000" y="761492"/>
                  </a:lnTo>
                  <a:lnTo>
                    <a:pt x="153328" y="805824"/>
                  </a:lnTo>
                  <a:lnTo>
                    <a:pt x="168270" y="849876"/>
                  </a:lnTo>
                  <a:lnTo>
                    <a:pt x="183820" y="893643"/>
                  </a:lnTo>
                  <a:lnTo>
                    <a:pt x="199975" y="937120"/>
                  </a:lnTo>
                  <a:lnTo>
                    <a:pt x="216728" y="980302"/>
                  </a:lnTo>
                  <a:lnTo>
                    <a:pt x="234075" y="1023184"/>
                  </a:lnTo>
                  <a:lnTo>
                    <a:pt x="252011" y="1065761"/>
                  </a:lnTo>
                  <a:lnTo>
                    <a:pt x="270530" y="1108028"/>
                  </a:lnTo>
                  <a:lnTo>
                    <a:pt x="289628" y="1149980"/>
                  </a:lnTo>
                  <a:lnTo>
                    <a:pt x="309300" y="1191612"/>
                  </a:lnTo>
                  <a:lnTo>
                    <a:pt x="329540" y="1232918"/>
                  </a:lnTo>
                  <a:lnTo>
                    <a:pt x="350344" y="1273894"/>
                  </a:lnTo>
                  <a:lnTo>
                    <a:pt x="371706" y="1314535"/>
                  </a:lnTo>
                  <a:lnTo>
                    <a:pt x="393621" y="1354835"/>
                  </a:lnTo>
                  <a:lnTo>
                    <a:pt x="416085" y="1394789"/>
                  </a:lnTo>
                  <a:lnTo>
                    <a:pt x="439092" y="1434393"/>
                  </a:lnTo>
                  <a:lnTo>
                    <a:pt x="462637" y="1473642"/>
                  </a:lnTo>
                  <a:lnTo>
                    <a:pt x="486715" y="1512529"/>
                  </a:lnTo>
                  <a:lnTo>
                    <a:pt x="511321" y="1551051"/>
                  </a:lnTo>
                  <a:lnTo>
                    <a:pt x="536451" y="1589203"/>
                  </a:lnTo>
                  <a:lnTo>
                    <a:pt x="562098" y="1626978"/>
                  </a:lnTo>
                  <a:lnTo>
                    <a:pt x="588258" y="1664372"/>
                  </a:lnTo>
                  <a:lnTo>
                    <a:pt x="614926" y="1701381"/>
                  </a:lnTo>
                  <a:lnTo>
                    <a:pt x="642097" y="1737999"/>
                  </a:lnTo>
                  <a:lnTo>
                    <a:pt x="669766" y="1774220"/>
                  </a:lnTo>
                  <a:lnTo>
                    <a:pt x="697927" y="1810041"/>
                  </a:lnTo>
                  <a:lnTo>
                    <a:pt x="726576" y="1845455"/>
                  </a:lnTo>
                  <a:lnTo>
                    <a:pt x="755707" y="1880458"/>
                  </a:lnTo>
                  <a:lnTo>
                    <a:pt x="785317" y="1915045"/>
                  </a:lnTo>
                  <a:lnTo>
                    <a:pt x="815398" y="1949210"/>
                  </a:lnTo>
                  <a:lnTo>
                    <a:pt x="845947" y="1982949"/>
                  </a:lnTo>
                  <a:lnTo>
                    <a:pt x="876958" y="2016257"/>
                  </a:lnTo>
                  <a:lnTo>
                    <a:pt x="908427" y="2049128"/>
                  </a:lnTo>
                  <a:lnTo>
                    <a:pt x="940348" y="2081558"/>
                  </a:lnTo>
                  <a:lnTo>
                    <a:pt x="972716" y="2113541"/>
                  </a:lnTo>
                  <a:lnTo>
                    <a:pt x="1005527" y="2145072"/>
                  </a:lnTo>
                  <a:lnTo>
                    <a:pt x="1038774" y="2176147"/>
                  </a:lnTo>
                  <a:lnTo>
                    <a:pt x="1072453" y="2206760"/>
                  </a:lnTo>
                  <a:lnTo>
                    <a:pt x="1106560" y="2236906"/>
                  </a:lnTo>
                  <a:lnTo>
                    <a:pt x="1141088" y="2266580"/>
                  </a:lnTo>
                  <a:lnTo>
                    <a:pt x="1176033" y="2295778"/>
                  </a:lnTo>
                  <a:lnTo>
                    <a:pt x="1211391" y="2324493"/>
                  </a:lnTo>
                  <a:lnTo>
                    <a:pt x="1247154" y="2352721"/>
                  </a:lnTo>
                  <a:lnTo>
                    <a:pt x="1283320" y="2380458"/>
                  </a:lnTo>
                  <a:lnTo>
                    <a:pt x="1319882" y="2407697"/>
                  </a:lnTo>
                  <a:lnTo>
                    <a:pt x="1356836" y="2434434"/>
                  </a:lnTo>
                  <a:lnTo>
                    <a:pt x="1394177" y="2460664"/>
                  </a:lnTo>
                  <a:lnTo>
                    <a:pt x="1431898" y="2486381"/>
                  </a:lnTo>
                  <a:lnTo>
                    <a:pt x="1469997" y="2511581"/>
                  </a:lnTo>
                  <a:lnTo>
                    <a:pt x="1508467" y="2536259"/>
                  </a:lnTo>
                  <a:lnTo>
                    <a:pt x="1547303" y="2560409"/>
                  </a:lnTo>
                  <a:lnTo>
                    <a:pt x="1586500" y="2584027"/>
                  </a:lnTo>
                  <a:lnTo>
                    <a:pt x="1626054" y="2607107"/>
                  </a:lnTo>
                  <a:lnTo>
                    <a:pt x="1665958" y="2629644"/>
                  </a:lnTo>
                  <a:lnTo>
                    <a:pt x="1706209" y="2651634"/>
                  </a:lnTo>
                  <a:lnTo>
                    <a:pt x="1746801" y="2673071"/>
                  </a:lnTo>
                  <a:lnTo>
                    <a:pt x="1787729" y="2693950"/>
                  </a:lnTo>
                  <a:lnTo>
                    <a:pt x="1828988" y="2714267"/>
                  </a:lnTo>
                  <a:lnTo>
                    <a:pt x="1870573" y="2734015"/>
                  </a:lnTo>
                  <a:lnTo>
                    <a:pt x="1912479" y="2753191"/>
                  </a:lnTo>
                  <a:lnTo>
                    <a:pt x="1954700" y="2771789"/>
                  </a:lnTo>
                  <a:lnTo>
                    <a:pt x="1997233" y="2789803"/>
                  </a:lnTo>
                  <a:lnTo>
                    <a:pt x="2040071" y="2807230"/>
                  </a:lnTo>
                  <a:lnTo>
                    <a:pt x="2083209" y="2824063"/>
                  </a:lnTo>
                  <a:lnTo>
                    <a:pt x="2126643" y="2840298"/>
                  </a:lnTo>
                  <a:lnTo>
                    <a:pt x="2170368" y="2855930"/>
                  </a:lnTo>
                  <a:lnTo>
                    <a:pt x="2214378" y="2870953"/>
                  </a:lnTo>
                  <a:lnTo>
                    <a:pt x="2258669" y="2885363"/>
                  </a:lnTo>
                  <a:lnTo>
                    <a:pt x="2303235" y="2899155"/>
                  </a:lnTo>
                  <a:lnTo>
                    <a:pt x="2348071" y="2912323"/>
                  </a:lnTo>
                  <a:lnTo>
                    <a:pt x="2393172" y="2924863"/>
                  </a:lnTo>
                  <a:lnTo>
                    <a:pt x="2438534" y="2936769"/>
                  </a:lnTo>
                  <a:lnTo>
                    <a:pt x="2484151" y="2948036"/>
                  </a:lnTo>
                  <a:lnTo>
                    <a:pt x="2530018" y="2958659"/>
                  </a:lnTo>
                  <a:lnTo>
                    <a:pt x="2576130" y="2968634"/>
                  </a:lnTo>
                  <a:lnTo>
                    <a:pt x="2622482" y="2977955"/>
                  </a:lnTo>
                  <a:lnTo>
                    <a:pt x="2669069" y="2986617"/>
                  </a:lnTo>
                  <a:lnTo>
                    <a:pt x="2715885" y="2994616"/>
                  </a:lnTo>
                  <a:lnTo>
                    <a:pt x="2762927" y="3001945"/>
                  </a:lnTo>
                  <a:lnTo>
                    <a:pt x="2810188" y="3008600"/>
                  </a:lnTo>
                  <a:lnTo>
                    <a:pt x="2857664" y="3014576"/>
                  </a:lnTo>
                  <a:lnTo>
                    <a:pt x="2905350" y="3019868"/>
                  </a:lnTo>
                  <a:lnTo>
                    <a:pt x="2953240" y="3024471"/>
                  </a:lnTo>
                  <a:lnTo>
                    <a:pt x="3001330" y="3028380"/>
                  </a:lnTo>
                  <a:lnTo>
                    <a:pt x="3049614" y="3031589"/>
                  </a:lnTo>
                  <a:lnTo>
                    <a:pt x="3098088" y="3034094"/>
                  </a:lnTo>
                  <a:lnTo>
                    <a:pt x="3146746" y="3035889"/>
                  </a:lnTo>
                  <a:lnTo>
                    <a:pt x="3195584" y="3036970"/>
                  </a:lnTo>
                  <a:lnTo>
                    <a:pt x="3244595" y="3037332"/>
                  </a:lnTo>
                  <a:lnTo>
                    <a:pt x="3293607" y="3036970"/>
                  </a:lnTo>
                  <a:lnTo>
                    <a:pt x="3342445" y="3035889"/>
                  </a:lnTo>
                  <a:lnTo>
                    <a:pt x="3391103" y="3034094"/>
                  </a:lnTo>
                  <a:lnTo>
                    <a:pt x="3439577" y="3031589"/>
                  </a:lnTo>
                  <a:lnTo>
                    <a:pt x="3487861" y="3028380"/>
                  </a:lnTo>
                  <a:lnTo>
                    <a:pt x="3535951" y="3024471"/>
                  </a:lnTo>
                  <a:lnTo>
                    <a:pt x="3583841" y="3019868"/>
                  </a:lnTo>
                  <a:lnTo>
                    <a:pt x="3631527" y="3014576"/>
                  </a:lnTo>
                  <a:lnTo>
                    <a:pt x="3679003" y="3008600"/>
                  </a:lnTo>
                  <a:lnTo>
                    <a:pt x="3726264" y="3001945"/>
                  </a:lnTo>
                  <a:lnTo>
                    <a:pt x="3773306" y="2994616"/>
                  </a:lnTo>
                  <a:lnTo>
                    <a:pt x="3820122" y="2986617"/>
                  </a:lnTo>
                  <a:lnTo>
                    <a:pt x="3866709" y="2977955"/>
                  </a:lnTo>
                  <a:lnTo>
                    <a:pt x="3913061" y="2968634"/>
                  </a:lnTo>
                  <a:lnTo>
                    <a:pt x="3959173" y="2958659"/>
                  </a:lnTo>
                  <a:lnTo>
                    <a:pt x="4005040" y="2948036"/>
                  </a:lnTo>
                  <a:lnTo>
                    <a:pt x="4050657" y="2936769"/>
                  </a:lnTo>
                  <a:lnTo>
                    <a:pt x="4096019" y="2924863"/>
                  </a:lnTo>
                  <a:lnTo>
                    <a:pt x="4141120" y="2912323"/>
                  </a:lnTo>
                  <a:lnTo>
                    <a:pt x="4185956" y="2899155"/>
                  </a:lnTo>
                  <a:lnTo>
                    <a:pt x="4230522" y="2885363"/>
                  </a:lnTo>
                  <a:lnTo>
                    <a:pt x="4274813" y="2870953"/>
                  </a:lnTo>
                  <a:lnTo>
                    <a:pt x="4318823" y="2855930"/>
                  </a:lnTo>
                  <a:lnTo>
                    <a:pt x="4362548" y="2840298"/>
                  </a:lnTo>
                  <a:lnTo>
                    <a:pt x="4405982" y="2824063"/>
                  </a:lnTo>
                  <a:lnTo>
                    <a:pt x="4449120" y="2807230"/>
                  </a:lnTo>
                  <a:lnTo>
                    <a:pt x="4491958" y="2789803"/>
                  </a:lnTo>
                  <a:lnTo>
                    <a:pt x="4534491" y="2771789"/>
                  </a:lnTo>
                  <a:lnTo>
                    <a:pt x="4576712" y="2753191"/>
                  </a:lnTo>
                  <a:lnTo>
                    <a:pt x="4618618" y="2734015"/>
                  </a:lnTo>
                  <a:lnTo>
                    <a:pt x="4660203" y="2714267"/>
                  </a:lnTo>
                  <a:lnTo>
                    <a:pt x="4701462" y="2693950"/>
                  </a:lnTo>
                  <a:lnTo>
                    <a:pt x="4742390" y="2673071"/>
                  </a:lnTo>
                  <a:lnTo>
                    <a:pt x="4782982" y="2651634"/>
                  </a:lnTo>
                  <a:lnTo>
                    <a:pt x="4823233" y="2629644"/>
                  </a:lnTo>
                  <a:lnTo>
                    <a:pt x="4863137" y="2607107"/>
                  </a:lnTo>
                  <a:lnTo>
                    <a:pt x="4902691" y="2584027"/>
                  </a:lnTo>
                  <a:lnTo>
                    <a:pt x="4941888" y="2560409"/>
                  </a:lnTo>
                  <a:lnTo>
                    <a:pt x="4980724" y="2536259"/>
                  </a:lnTo>
                  <a:lnTo>
                    <a:pt x="5019194" y="2511581"/>
                  </a:lnTo>
                  <a:lnTo>
                    <a:pt x="5057293" y="2486381"/>
                  </a:lnTo>
                  <a:lnTo>
                    <a:pt x="5095014" y="2460664"/>
                  </a:lnTo>
                  <a:lnTo>
                    <a:pt x="5132355" y="2434434"/>
                  </a:lnTo>
                  <a:lnTo>
                    <a:pt x="5169309" y="2407697"/>
                  </a:lnTo>
                  <a:lnTo>
                    <a:pt x="5205871" y="2380458"/>
                  </a:lnTo>
                  <a:lnTo>
                    <a:pt x="5242037" y="2352721"/>
                  </a:lnTo>
                  <a:lnTo>
                    <a:pt x="5277800" y="2324493"/>
                  </a:lnTo>
                  <a:lnTo>
                    <a:pt x="5313158" y="2295778"/>
                  </a:lnTo>
                  <a:lnTo>
                    <a:pt x="5348103" y="2266580"/>
                  </a:lnTo>
                  <a:lnTo>
                    <a:pt x="5382631" y="2236906"/>
                  </a:lnTo>
                  <a:lnTo>
                    <a:pt x="5416738" y="2206760"/>
                  </a:lnTo>
                  <a:lnTo>
                    <a:pt x="5450417" y="2176147"/>
                  </a:lnTo>
                  <a:lnTo>
                    <a:pt x="5483664" y="2145072"/>
                  </a:lnTo>
                  <a:lnTo>
                    <a:pt x="5516475" y="2113541"/>
                  </a:lnTo>
                  <a:lnTo>
                    <a:pt x="5548843" y="2081558"/>
                  </a:lnTo>
                  <a:lnTo>
                    <a:pt x="5580764" y="2049128"/>
                  </a:lnTo>
                  <a:lnTo>
                    <a:pt x="5612233" y="2016257"/>
                  </a:lnTo>
                  <a:lnTo>
                    <a:pt x="5643244" y="1982949"/>
                  </a:lnTo>
                  <a:lnTo>
                    <a:pt x="5673793" y="1949210"/>
                  </a:lnTo>
                  <a:lnTo>
                    <a:pt x="5703874" y="1915045"/>
                  </a:lnTo>
                  <a:lnTo>
                    <a:pt x="5733484" y="1880458"/>
                  </a:lnTo>
                  <a:lnTo>
                    <a:pt x="5762615" y="1845455"/>
                  </a:lnTo>
                  <a:lnTo>
                    <a:pt x="5791264" y="1810041"/>
                  </a:lnTo>
                  <a:lnTo>
                    <a:pt x="5819425" y="1774220"/>
                  </a:lnTo>
                  <a:lnTo>
                    <a:pt x="5847094" y="1737999"/>
                  </a:lnTo>
                  <a:lnTo>
                    <a:pt x="5874265" y="1701381"/>
                  </a:lnTo>
                  <a:lnTo>
                    <a:pt x="5900933" y="1664372"/>
                  </a:lnTo>
                  <a:lnTo>
                    <a:pt x="5927093" y="1626978"/>
                  </a:lnTo>
                  <a:lnTo>
                    <a:pt x="5952740" y="1589203"/>
                  </a:lnTo>
                  <a:lnTo>
                    <a:pt x="5977870" y="1551051"/>
                  </a:lnTo>
                  <a:lnTo>
                    <a:pt x="6002476" y="1512529"/>
                  </a:lnTo>
                  <a:lnTo>
                    <a:pt x="6026554" y="1473642"/>
                  </a:lnTo>
                  <a:lnTo>
                    <a:pt x="6050099" y="1434393"/>
                  </a:lnTo>
                  <a:lnTo>
                    <a:pt x="6073106" y="1394789"/>
                  </a:lnTo>
                  <a:lnTo>
                    <a:pt x="6095570" y="1354835"/>
                  </a:lnTo>
                  <a:lnTo>
                    <a:pt x="6117485" y="1314535"/>
                  </a:lnTo>
                  <a:lnTo>
                    <a:pt x="6138847" y="1273894"/>
                  </a:lnTo>
                  <a:lnTo>
                    <a:pt x="6159651" y="1232918"/>
                  </a:lnTo>
                  <a:lnTo>
                    <a:pt x="6179891" y="1191612"/>
                  </a:lnTo>
                  <a:lnTo>
                    <a:pt x="6199563" y="1149980"/>
                  </a:lnTo>
                  <a:lnTo>
                    <a:pt x="6218661" y="1108028"/>
                  </a:lnTo>
                  <a:lnTo>
                    <a:pt x="6237180" y="1065761"/>
                  </a:lnTo>
                  <a:lnTo>
                    <a:pt x="6255116" y="1023184"/>
                  </a:lnTo>
                  <a:lnTo>
                    <a:pt x="6272463" y="980302"/>
                  </a:lnTo>
                  <a:lnTo>
                    <a:pt x="6289216" y="937120"/>
                  </a:lnTo>
                  <a:lnTo>
                    <a:pt x="6305371" y="893643"/>
                  </a:lnTo>
                  <a:lnTo>
                    <a:pt x="6320921" y="849876"/>
                  </a:lnTo>
                  <a:lnTo>
                    <a:pt x="6335863" y="805824"/>
                  </a:lnTo>
                  <a:lnTo>
                    <a:pt x="6350191" y="761492"/>
                  </a:lnTo>
                  <a:lnTo>
                    <a:pt x="6363899" y="716886"/>
                  </a:lnTo>
                  <a:lnTo>
                    <a:pt x="6376984" y="672010"/>
                  </a:lnTo>
                  <a:lnTo>
                    <a:pt x="6389439" y="626869"/>
                  </a:lnTo>
                  <a:lnTo>
                    <a:pt x="6401260" y="581468"/>
                  </a:lnTo>
                  <a:lnTo>
                    <a:pt x="6412442" y="535813"/>
                  </a:lnTo>
                  <a:lnTo>
                    <a:pt x="6422979" y="489909"/>
                  </a:lnTo>
                  <a:lnTo>
                    <a:pt x="6432867" y="443760"/>
                  </a:lnTo>
                  <a:lnTo>
                    <a:pt x="6442101" y="397372"/>
                  </a:lnTo>
                  <a:lnTo>
                    <a:pt x="6450675" y="350750"/>
                  </a:lnTo>
                  <a:lnTo>
                    <a:pt x="6458585" y="303898"/>
                  </a:lnTo>
                  <a:lnTo>
                    <a:pt x="6465825" y="256822"/>
                  </a:lnTo>
                  <a:lnTo>
                    <a:pt x="6472390" y="209527"/>
                  </a:lnTo>
                  <a:lnTo>
                    <a:pt x="6478276" y="162018"/>
                  </a:lnTo>
                  <a:lnTo>
                    <a:pt x="6483477" y="114300"/>
                  </a:lnTo>
                  <a:lnTo>
                    <a:pt x="648919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43500" y="0"/>
              <a:ext cx="6068567" cy="283921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993636" y="2900172"/>
              <a:ext cx="5198745" cy="3957954"/>
            </a:xfrm>
            <a:custGeom>
              <a:avLst/>
              <a:gdLst/>
              <a:ahLst/>
              <a:cxnLst/>
              <a:rect l="l" t="t" r="r" b="b"/>
              <a:pathLst>
                <a:path w="5198745" h="3957954">
                  <a:moveTo>
                    <a:pt x="3255518" y="0"/>
                  </a:moveTo>
                  <a:lnTo>
                    <a:pt x="3207008" y="354"/>
                  </a:lnTo>
                  <a:lnTo>
                    <a:pt x="3158670" y="1413"/>
                  </a:lnTo>
                  <a:lnTo>
                    <a:pt x="3110507" y="3172"/>
                  </a:lnTo>
                  <a:lnTo>
                    <a:pt x="3062524" y="5626"/>
                  </a:lnTo>
                  <a:lnTo>
                    <a:pt x="3014727" y="8771"/>
                  </a:lnTo>
                  <a:lnTo>
                    <a:pt x="2967120" y="12601"/>
                  </a:lnTo>
                  <a:lnTo>
                    <a:pt x="2919708" y="17111"/>
                  </a:lnTo>
                  <a:lnTo>
                    <a:pt x="2872496" y="22297"/>
                  </a:lnTo>
                  <a:lnTo>
                    <a:pt x="2825489" y="28153"/>
                  </a:lnTo>
                  <a:lnTo>
                    <a:pt x="2778692" y="34676"/>
                  </a:lnTo>
                  <a:lnTo>
                    <a:pt x="2732110" y="41859"/>
                  </a:lnTo>
                  <a:lnTo>
                    <a:pt x="2685747" y="49698"/>
                  </a:lnTo>
                  <a:lnTo>
                    <a:pt x="2639609" y="58188"/>
                  </a:lnTo>
                  <a:lnTo>
                    <a:pt x="2593701" y="67324"/>
                  </a:lnTo>
                  <a:lnTo>
                    <a:pt x="2548027" y="77102"/>
                  </a:lnTo>
                  <a:lnTo>
                    <a:pt x="2502592" y="87516"/>
                  </a:lnTo>
                  <a:lnTo>
                    <a:pt x="2457401" y="98561"/>
                  </a:lnTo>
                  <a:lnTo>
                    <a:pt x="2412460" y="110233"/>
                  </a:lnTo>
                  <a:lnTo>
                    <a:pt x="2367772" y="122526"/>
                  </a:lnTo>
                  <a:lnTo>
                    <a:pt x="2323343" y="135436"/>
                  </a:lnTo>
                  <a:lnTo>
                    <a:pt x="2279178" y="148958"/>
                  </a:lnTo>
                  <a:lnTo>
                    <a:pt x="2235282" y="163087"/>
                  </a:lnTo>
                  <a:lnTo>
                    <a:pt x="2191659" y="177818"/>
                  </a:lnTo>
                  <a:lnTo>
                    <a:pt x="2148315" y="193146"/>
                  </a:lnTo>
                  <a:lnTo>
                    <a:pt x="2105254" y="209066"/>
                  </a:lnTo>
                  <a:lnTo>
                    <a:pt x="2062481" y="225574"/>
                  </a:lnTo>
                  <a:lnTo>
                    <a:pt x="2020002" y="242664"/>
                  </a:lnTo>
                  <a:lnTo>
                    <a:pt x="1977820" y="260331"/>
                  </a:lnTo>
                  <a:lnTo>
                    <a:pt x="1935942" y="278571"/>
                  </a:lnTo>
                  <a:lnTo>
                    <a:pt x="1894371" y="297379"/>
                  </a:lnTo>
                  <a:lnTo>
                    <a:pt x="1853114" y="316750"/>
                  </a:lnTo>
                  <a:lnTo>
                    <a:pt x="1812174" y="336678"/>
                  </a:lnTo>
                  <a:lnTo>
                    <a:pt x="1771556" y="357160"/>
                  </a:lnTo>
                  <a:lnTo>
                    <a:pt x="1731266" y="378189"/>
                  </a:lnTo>
                  <a:lnTo>
                    <a:pt x="1691309" y="399762"/>
                  </a:lnTo>
                  <a:lnTo>
                    <a:pt x="1651688" y="421873"/>
                  </a:lnTo>
                  <a:lnTo>
                    <a:pt x="1612410" y="444517"/>
                  </a:lnTo>
                  <a:lnTo>
                    <a:pt x="1573479" y="467690"/>
                  </a:lnTo>
                  <a:lnTo>
                    <a:pt x="1534900" y="491387"/>
                  </a:lnTo>
                  <a:lnTo>
                    <a:pt x="1496678" y="515602"/>
                  </a:lnTo>
                  <a:lnTo>
                    <a:pt x="1458818" y="540331"/>
                  </a:lnTo>
                  <a:lnTo>
                    <a:pt x="1421325" y="565569"/>
                  </a:lnTo>
                  <a:lnTo>
                    <a:pt x="1384203" y="591311"/>
                  </a:lnTo>
                  <a:lnTo>
                    <a:pt x="1347457" y="617552"/>
                  </a:lnTo>
                  <a:lnTo>
                    <a:pt x="1311093" y="644287"/>
                  </a:lnTo>
                  <a:lnTo>
                    <a:pt x="1275115" y="671511"/>
                  </a:lnTo>
                  <a:lnTo>
                    <a:pt x="1239529" y="699220"/>
                  </a:lnTo>
                  <a:lnTo>
                    <a:pt x="1204339" y="727408"/>
                  </a:lnTo>
                  <a:lnTo>
                    <a:pt x="1169549" y="756071"/>
                  </a:lnTo>
                  <a:lnTo>
                    <a:pt x="1135166" y="785203"/>
                  </a:lnTo>
                  <a:lnTo>
                    <a:pt x="1101193" y="814800"/>
                  </a:lnTo>
                  <a:lnTo>
                    <a:pt x="1067636" y="844857"/>
                  </a:lnTo>
                  <a:lnTo>
                    <a:pt x="1034500" y="875369"/>
                  </a:lnTo>
                  <a:lnTo>
                    <a:pt x="1001789" y="906331"/>
                  </a:lnTo>
                  <a:lnTo>
                    <a:pt x="969509" y="937739"/>
                  </a:lnTo>
                  <a:lnTo>
                    <a:pt x="937664" y="969586"/>
                  </a:lnTo>
                  <a:lnTo>
                    <a:pt x="906259" y="1001869"/>
                  </a:lnTo>
                  <a:lnTo>
                    <a:pt x="875299" y="1034582"/>
                  </a:lnTo>
                  <a:lnTo>
                    <a:pt x="844789" y="1067721"/>
                  </a:lnTo>
                  <a:lnTo>
                    <a:pt x="814735" y="1101280"/>
                  </a:lnTo>
                  <a:lnTo>
                    <a:pt x="785140" y="1135255"/>
                  </a:lnTo>
                  <a:lnTo>
                    <a:pt x="756010" y="1169641"/>
                  </a:lnTo>
                  <a:lnTo>
                    <a:pt x="727349" y="1204433"/>
                  </a:lnTo>
                  <a:lnTo>
                    <a:pt x="699163" y="1239626"/>
                  </a:lnTo>
                  <a:lnTo>
                    <a:pt x="671456" y="1275215"/>
                  </a:lnTo>
                  <a:lnTo>
                    <a:pt x="644234" y="1311196"/>
                  </a:lnTo>
                  <a:lnTo>
                    <a:pt x="617501" y="1347562"/>
                  </a:lnTo>
                  <a:lnTo>
                    <a:pt x="591262" y="1384311"/>
                  </a:lnTo>
                  <a:lnTo>
                    <a:pt x="565523" y="1421435"/>
                  </a:lnTo>
                  <a:lnTo>
                    <a:pt x="540287" y="1458931"/>
                  </a:lnTo>
                  <a:lnTo>
                    <a:pt x="515560" y="1496794"/>
                  </a:lnTo>
                  <a:lnTo>
                    <a:pt x="491346" y="1535019"/>
                  </a:lnTo>
                  <a:lnTo>
                    <a:pt x="467652" y="1573601"/>
                  </a:lnTo>
                  <a:lnTo>
                    <a:pt x="444481" y="1612534"/>
                  </a:lnTo>
                  <a:lnTo>
                    <a:pt x="421838" y="1651815"/>
                  </a:lnTo>
                  <a:lnTo>
                    <a:pt x="399729" y="1691438"/>
                  </a:lnTo>
                  <a:lnTo>
                    <a:pt x="378158" y="1731399"/>
                  </a:lnTo>
                  <a:lnTo>
                    <a:pt x="357130" y="1771691"/>
                  </a:lnTo>
                  <a:lnTo>
                    <a:pt x="336650" y="1812312"/>
                  </a:lnTo>
                  <a:lnTo>
                    <a:pt x="316723" y="1853254"/>
                  </a:lnTo>
                  <a:lnTo>
                    <a:pt x="297354" y="1894515"/>
                  </a:lnTo>
                  <a:lnTo>
                    <a:pt x="278548" y="1936088"/>
                  </a:lnTo>
                  <a:lnTo>
                    <a:pt x="260309" y="1977969"/>
                  </a:lnTo>
                  <a:lnTo>
                    <a:pt x="242643" y="2020154"/>
                  </a:lnTo>
                  <a:lnTo>
                    <a:pt x="225555" y="2062636"/>
                  </a:lnTo>
                  <a:lnTo>
                    <a:pt x="209049" y="2105411"/>
                  </a:lnTo>
                  <a:lnTo>
                    <a:pt x="193130" y="2148475"/>
                  </a:lnTo>
                  <a:lnTo>
                    <a:pt x="177803" y="2191822"/>
                  </a:lnTo>
                  <a:lnTo>
                    <a:pt x="163073" y="2235448"/>
                  </a:lnTo>
                  <a:lnTo>
                    <a:pt x="148946" y="2279347"/>
                  </a:lnTo>
                  <a:lnTo>
                    <a:pt x="135425" y="2323515"/>
                  </a:lnTo>
                  <a:lnTo>
                    <a:pt x="122516" y="2367947"/>
                  </a:lnTo>
                  <a:lnTo>
                    <a:pt x="110223" y="2412637"/>
                  </a:lnTo>
                  <a:lnTo>
                    <a:pt x="98552" y="2457582"/>
                  </a:lnTo>
                  <a:lnTo>
                    <a:pt x="87508" y="2502775"/>
                  </a:lnTo>
                  <a:lnTo>
                    <a:pt x="77095" y="2548213"/>
                  </a:lnTo>
                  <a:lnTo>
                    <a:pt x="67319" y="2593890"/>
                  </a:lnTo>
                  <a:lnTo>
                    <a:pt x="58183" y="2639802"/>
                  </a:lnTo>
                  <a:lnTo>
                    <a:pt x="49694" y="2685942"/>
                  </a:lnTo>
                  <a:lnTo>
                    <a:pt x="41855" y="2732308"/>
                  </a:lnTo>
                  <a:lnTo>
                    <a:pt x="34673" y="2778893"/>
                  </a:lnTo>
                  <a:lnTo>
                    <a:pt x="28151" y="2825693"/>
                  </a:lnTo>
                  <a:lnTo>
                    <a:pt x="22295" y="2872702"/>
                  </a:lnTo>
                  <a:lnTo>
                    <a:pt x="17109" y="2919917"/>
                  </a:lnTo>
                  <a:lnTo>
                    <a:pt x="12599" y="2967332"/>
                  </a:lnTo>
                  <a:lnTo>
                    <a:pt x="8770" y="3014941"/>
                  </a:lnTo>
                  <a:lnTo>
                    <a:pt x="5626" y="3062741"/>
                  </a:lnTo>
                  <a:lnTo>
                    <a:pt x="3172" y="3110727"/>
                  </a:lnTo>
                  <a:lnTo>
                    <a:pt x="1413" y="3158893"/>
                  </a:lnTo>
                  <a:lnTo>
                    <a:pt x="354" y="3207234"/>
                  </a:lnTo>
                  <a:lnTo>
                    <a:pt x="0" y="3255746"/>
                  </a:lnTo>
                  <a:lnTo>
                    <a:pt x="402" y="3307519"/>
                  </a:lnTo>
                  <a:lnTo>
                    <a:pt x="1606" y="3359098"/>
                  </a:lnTo>
                  <a:lnTo>
                    <a:pt x="3606" y="3410475"/>
                  </a:lnTo>
                  <a:lnTo>
                    <a:pt x="6397" y="3461646"/>
                  </a:lnTo>
                  <a:lnTo>
                    <a:pt x="9972" y="3512604"/>
                  </a:lnTo>
                  <a:lnTo>
                    <a:pt x="14327" y="3563343"/>
                  </a:lnTo>
                  <a:lnTo>
                    <a:pt x="19456" y="3613858"/>
                  </a:lnTo>
                  <a:lnTo>
                    <a:pt x="25353" y="3664142"/>
                  </a:lnTo>
                  <a:lnTo>
                    <a:pt x="32012" y="3714189"/>
                  </a:lnTo>
                  <a:lnTo>
                    <a:pt x="39429" y="3763994"/>
                  </a:lnTo>
                  <a:lnTo>
                    <a:pt x="47597" y="3813550"/>
                  </a:lnTo>
                  <a:lnTo>
                    <a:pt x="56512" y="3862852"/>
                  </a:lnTo>
                  <a:lnTo>
                    <a:pt x="66167" y="3911893"/>
                  </a:lnTo>
                  <a:lnTo>
                    <a:pt x="77978" y="3957828"/>
                  </a:lnTo>
                  <a:lnTo>
                    <a:pt x="5198364" y="3957828"/>
                  </a:lnTo>
                  <a:lnTo>
                    <a:pt x="5198364" y="647826"/>
                  </a:lnTo>
                  <a:lnTo>
                    <a:pt x="5075682" y="556005"/>
                  </a:lnTo>
                  <a:lnTo>
                    <a:pt x="5035506" y="529292"/>
                  </a:lnTo>
                  <a:lnTo>
                    <a:pt x="4994915" y="503161"/>
                  </a:lnTo>
                  <a:lnTo>
                    <a:pt x="4953915" y="477618"/>
                  </a:lnTo>
                  <a:lnTo>
                    <a:pt x="4912511" y="452670"/>
                  </a:lnTo>
                  <a:lnTo>
                    <a:pt x="4870709" y="428321"/>
                  </a:lnTo>
                  <a:lnTo>
                    <a:pt x="4828517" y="404578"/>
                  </a:lnTo>
                  <a:lnTo>
                    <a:pt x="4785938" y="381446"/>
                  </a:lnTo>
                  <a:lnTo>
                    <a:pt x="4742980" y="358933"/>
                  </a:lnTo>
                  <a:lnTo>
                    <a:pt x="4699649" y="337044"/>
                  </a:lnTo>
                  <a:lnTo>
                    <a:pt x="4655949" y="315784"/>
                  </a:lnTo>
                  <a:lnTo>
                    <a:pt x="4611888" y="295160"/>
                  </a:lnTo>
                  <a:lnTo>
                    <a:pt x="4567471" y="275178"/>
                  </a:lnTo>
                  <a:lnTo>
                    <a:pt x="4522705" y="255843"/>
                  </a:lnTo>
                  <a:lnTo>
                    <a:pt x="4477594" y="237162"/>
                  </a:lnTo>
                  <a:lnTo>
                    <a:pt x="4432146" y="219141"/>
                  </a:lnTo>
                  <a:lnTo>
                    <a:pt x="4386366" y="201785"/>
                  </a:lnTo>
                  <a:lnTo>
                    <a:pt x="4340259" y="185101"/>
                  </a:lnTo>
                  <a:lnTo>
                    <a:pt x="4293833" y="169094"/>
                  </a:lnTo>
                  <a:lnTo>
                    <a:pt x="4247093" y="153771"/>
                  </a:lnTo>
                  <a:lnTo>
                    <a:pt x="4200044" y="139137"/>
                  </a:lnTo>
                  <a:lnTo>
                    <a:pt x="4152694" y="125198"/>
                  </a:lnTo>
                  <a:lnTo>
                    <a:pt x="4105047" y="111960"/>
                  </a:lnTo>
                  <a:lnTo>
                    <a:pt x="4057110" y="99430"/>
                  </a:lnTo>
                  <a:lnTo>
                    <a:pt x="4008889" y="87613"/>
                  </a:lnTo>
                  <a:lnTo>
                    <a:pt x="3960390" y="76516"/>
                  </a:lnTo>
                  <a:lnTo>
                    <a:pt x="3911618" y="66143"/>
                  </a:lnTo>
                  <a:lnTo>
                    <a:pt x="3862580" y="56501"/>
                  </a:lnTo>
                  <a:lnTo>
                    <a:pt x="3813282" y="47597"/>
                  </a:lnTo>
                  <a:lnTo>
                    <a:pt x="3763729" y="39436"/>
                  </a:lnTo>
                  <a:lnTo>
                    <a:pt x="3713928" y="32023"/>
                  </a:lnTo>
                  <a:lnTo>
                    <a:pt x="3663884" y="25366"/>
                  </a:lnTo>
                  <a:lnTo>
                    <a:pt x="3613603" y="19469"/>
                  </a:lnTo>
                  <a:lnTo>
                    <a:pt x="3563092" y="14340"/>
                  </a:lnTo>
                  <a:lnTo>
                    <a:pt x="3512357" y="9983"/>
                  </a:lnTo>
                  <a:lnTo>
                    <a:pt x="3461402" y="6405"/>
                  </a:lnTo>
                  <a:lnTo>
                    <a:pt x="3410235" y="3611"/>
                  </a:lnTo>
                  <a:lnTo>
                    <a:pt x="3358862" y="1609"/>
                  </a:lnTo>
                  <a:lnTo>
                    <a:pt x="3307287" y="403"/>
                  </a:lnTo>
                  <a:lnTo>
                    <a:pt x="3255518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0232" y="3124200"/>
              <a:ext cx="5001768" cy="37337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45628" y="2078863"/>
            <a:ext cx="2919095" cy="1763395"/>
          </a:xfrm>
          <a:prstGeom prst="rect"/>
        </p:spPr>
        <p:txBody>
          <a:bodyPr wrap="square" lIns="0" tIns="116205" rIns="0" bIns="0" rtlCol="0" vert="horz">
            <a:spAutoFit/>
          </a:bodyPr>
          <a:lstStyle/>
          <a:p>
            <a:pPr marL="12700" marR="5080">
              <a:lnSpc>
                <a:spcPts val="6480"/>
              </a:lnSpc>
              <a:spcBef>
                <a:spcPts val="915"/>
              </a:spcBef>
            </a:pPr>
            <a:r>
              <a:rPr dirty="0" sz="6000">
                <a:solidFill>
                  <a:srgbClr val="000000"/>
                </a:solidFill>
              </a:rPr>
              <a:t>10. </a:t>
            </a:r>
            <a:r>
              <a:rPr dirty="0" sz="6000" spc="-10">
                <a:solidFill>
                  <a:srgbClr val="000000"/>
                </a:solidFill>
              </a:rPr>
              <a:t>Social Media</a:t>
            </a:r>
            <a:endParaRPr sz="6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" y="498862"/>
            <a:ext cx="2714244" cy="229817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" y="3063108"/>
            <a:ext cx="2714244" cy="32713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9084" y="486155"/>
            <a:ext cx="4204716" cy="5887212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7978902" y="4004309"/>
            <a:ext cx="3383279" cy="0"/>
          </a:xfrm>
          <a:custGeom>
            <a:avLst/>
            <a:gdLst/>
            <a:ahLst/>
            <a:cxnLst/>
            <a:rect l="l" t="t" r="r" b="b"/>
            <a:pathLst>
              <a:path w="3383279" h="0">
                <a:moveTo>
                  <a:pt x="0" y="0"/>
                </a:moveTo>
                <a:lnTo>
                  <a:pt x="3383279" y="0"/>
                </a:lnTo>
              </a:path>
            </a:pathLst>
          </a:custGeom>
          <a:ln w="19050">
            <a:solidFill>
              <a:srgbClr val="007CFD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8527" y="1068399"/>
            <a:ext cx="2945765" cy="5892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700">
                <a:solidFill>
                  <a:srgbClr val="000000"/>
                </a:solidFill>
              </a:rPr>
              <a:t>11.</a:t>
            </a:r>
            <a:r>
              <a:rPr dirty="0" sz="3700" spc="-80">
                <a:solidFill>
                  <a:srgbClr val="000000"/>
                </a:solidFill>
              </a:rPr>
              <a:t> </a:t>
            </a:r>
            <a:r>
              <a:rPr dirty="0" sz="3700">
                <a:solidFill>
                  <a:srgbClr val="000000"/>
                </a:solidFill>
              </a:rPr>
              <a:t>Email</a:t>
            </a:r>
            <a:r>
              <a:rPr dirty="0" sz="3700" spc="-65">
                <a:solidFill>
                  <a:srgbClr val="000000"/>
                </a:solidFill>
              </a:rPr>
              <a:t> </a:t>
            </a:r>
            <a:r>
              <a:rPr dirty="0" sz="3700" spc="-10">
                <a:solidFill>
                  <a:srgbClr val="000000"/>
                </a:solidFill>
              </a:rPr>
              <a:t>Blasts</a:t>
            </a:r>
            <a:endParaRPr sz="3700"/>
          </a:p>
        </p:txBody>
      </p:sp>
      <p:sp>
        <p:nvSpPr>
          <p:cNvPr id="3" name="object 3" descr=""/>
          <p:cNvSpPr/>
          <p:nvPr/>
        </p:nvSpPr>
        <p:spPr>
          <a:xfrm>
            <a:off x="0" y="1083563"/>
            <a:ext cx="86995" cy="673735"/>
          </a:xfrm>
          <a:custGeom>
            <a:avLst/>
            <a:gdLst/>
            <a:ahLst/>
            <a:cxnLst/>
            <a:rect l="l" t="t" r="r" b="b"/>
            <a:pathLst>
              <a:path w="86995" h="673735">
                <a:moveTo>
                  <a:pt x="86868" y="0"/>
                </a:moveTo>
                <a:lnTo>
                  <a:pt x="0" y="0"/>
                </a:lnTo>
                <a:lnTo>
                  <a:pt x="0" y="673608"/>
                </a:lnTo>
                <a:lnTo>
                  <a:pt x="86868" y="673608"/>
                </a:lnTo>
                <a:lnTo>
                  <a:pt x="8686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60020" y="1083563"/>
            <a:ext cx="195580" cy="673735"/>
          </a:xfrm>
          <a:custGeom>
            <a:avLst/>
            <a:gdLst/>
            <a:ahLst/>
            <a:cxnLst/>
            <a:rect l="l" t="t" r="r" b="b"/>
            <a:pathLst>
              <a:path w="195579" h="673735">
                <a:moveTo>
                  <a:pt x="195072" y="0"/>
                </a:moveTo>
                <a:lnTo>
                  <a:pt x="0" y="0"/>
                </a:lnTo>
                <a:lnTo>
                  <a:pt x="0" y="673608"/>
                </a:lnTo>
                <a:lnTo>
                  <a:pt x="195072" y="673608"/>
                </a:lnTo>
                <a:lnTo>
                  <a:pt x="19507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664463" y="2090927"/>
            <a:ext cx="4297680" cy="27940"/>
          </a:xfrm>
          <a:custGeom>
            <a:avLst/>
            <a:gdLst/>
            <a:ahLst/>
            <a:cxnLst/>
            <a:rect l="l" t="t" r="r" b="b"/>
            <a:pathLst>
              <a:path w="4297680" h="27939">
                <a:moveTo>
                  <a:pt x="4297680" y="0"/>
                </a:moveTo>
                <a:lnTo>
                  <a:pt x="0" y="0"/>
                </a:lnTo>
                <a:lnTo>
                  <a:pt x="0" y="27432"/>
                </a:lnTo>
                <a:lnTo>
                  <a:pt x="4297680" y="27432"/>
                </a:lnTo>
                <a:lnTo>
                  <a:pt x="429768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69442" y="2159660"/>
            <a:ext cx="4291330" cy="3389629"/>
          </a:xfrm>
          <a:prstGeom prst="rect">
            <a:avLst/>
          </a:prstGeom>
        </p:spPr>
        <p:txBody>
          <a:bodyPr wrap="square" lIns="0" tIns="11176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900" spc="-10">
                <a:latin typeface="Calibri"/>
                <a:cs typeface="Calibri"/>
              </a:rPr>
              <a:t>Cities</a:t>
            </a:r>
            <a:endParaRPr sz="19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900" spc="-10">
                <a:latin typeface="Calibri"/>
                <a:cs typeface="Calibri"/>
              </a:rPr>
              <a:t>Counties</a:t>
            </a:r>
            <a:endParaRPr sz="19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900" spc="-10">
                <a:latin typeface="Calibri"/>
                <a:cs typeface="Calibri"/>
              </a:rPr>
              <a:t>Chambers</a:t>
            </a:r>
            <a:endParaRPr sz="19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900" spc="-35">
                <a:latin typeface="Calibri"/>
                <a:cs typeface="Calibri"/>
              </a:rPr>
              <a:t>Your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Board</a:t>
            </a:r>
            <a:r>
              <a:rPr dirty="0" sz="1900" spc="-6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(Commission,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 spc="-40">
                <a:latin typeface="Calibri"/>
                <a:cs typeface="Calibri"/>
              </a:rPr>
              <a:t>RLF,</a:t>
            </a:r>
            <a:r>
              <a:rPr dirty="0" sz="1900" spc="-35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CEDS,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etc.)</a:t>
            </a:r>
            <a:endParaRPr sz="19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900" spc="-10">
                <a:latin typeface="Calibri"/>
                <a:cs typeface="Calibri"/>
              </a:rPr>
              <a:t>Lenders</a:t>
            </a:r>
            <a:endParaRPr sz="19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900" spc="-10">
                <a:latin typeface="Calibri"/>
                <a:cs typeface="Calibri"/>
              </a:rPr>
              <a:t>Economic</a:t>
            </a:r>
            <a:r>
              <a:rPr dirty="0" sz="1900" spc="-7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Developers</a:t>
            </a:r>
            <a:endParaRPr sz="19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900">
                <a:latin typeface="Calibri"/>
                <a:cs typeface="Calibri"/>
              </a:rPr>
              <a:t>State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/</a:t>
            </a:r>
            <a:r>
              <a:rPr dirty="0" sz="1900" spc="-5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Congressional</a:t>
            </a:r>
            <a:r>
              <a:rPr dirty="0" sz="1900" spc="-4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Elected</a:t>
            </a:r>
            <a:r>
              <a:rPr dirty="0" sz="1900" spc="-4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Folks</a:t>
            </a:r>
            <a:r>
              <a:rPr dirty="0" sz="1900" spc="-7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/</a:t>
            </a:r>
            <a:r>
              <a:rPr dirty="0" sz="1900" spc="-5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Staff</a:t>
            </a:r>
            <a:endParaRPr sz="1900">
              <a:latin typeface="Calibri"/>
              <a:cs typeface="Calibri"/>
            </a:endParaRPr>
          </a:p>
          <a:p>
            <a:pPr marL="240665" marR="155575" indent="-227965">
              <a:lnSpc>
                <a:spcPts val="2050"/>
              </a:lnSpc>
              <a:spcBef>
                <a:spcPts val="10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900" spc="-10">
                <a:latin typeface="Calibri"/>
                <a:cs typeface="Calibri"/>
              </a:rPr>
              <a:t>Partners</a:t>
            </a:r>
            <a:r>
              <a:rPr dirty="0" sz="1900" spc="-7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(DEED,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 spc="-20">
                <a:latin typeface="Calibri"/>
                <a:cs typeface="Calibri"/>
              </a:rPr>
              <a:t>Vet</a:t>
            </a:r>
            <a:r>
              <a:rPr dirty="0" sz="1900" spc="-75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Service</a:t>
            </a:r>
            <a:r>
              <a:rPr dirty="0" sz="1900" spc="-45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Reps,</a:t>
            </a:r>
            <a:r>
              <a:rPr dirty="0" sz="1900" spc="-6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SBDC, </a:t>
            </a:r>
            <a:r>
              <a:rPr dirty="0" sz="1900" spc="-20">
                <a:latin typeface="Calibri"/>
                <a:cs typeface="Calibri"/>
              </a:rPr>
              <a:t>etc.)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544311" y="0"/>
            <a:ext cx="6647815" cy="6858000"/>
            <a:chOff x="5544311" y="0"/>
            <a:chExt cx="6647815" cy="6858000"/>
          </a:xfrm>
        </p:grpSpPr>
        <p:sp>
          <p:nvSpPr>
            <p:cNvPr id="8" name="object 8" descr=""/>
            <p:cNvSpPr/>
            <p:nvPr/>
          </p:nvSpPr>
          <p:spPr>
            <a:xfrm>
              <a:off x="10696955" y="0"/>
              <a:ext cx="1495425" cy="6858000"/>
            </a:xfrm>
            <a:custGeom>
              <a:avLst/>
              <a:gdLst/>
              <a:ahLst/>
              <a:cxnLst/>
              <a:rect l="l" t="t" r="r" b="b"/>
              <a:pathLst>
                <a:path w="1495425" h="6858000">
                  <a:moveTo>
                    <a:pt x="149504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495044" y="6858000"/>
                  </a:lnTo>
                  <a:lnTo>
                    <a:pt x="149504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4311" y="498360"/>
              <a:ext cx="6283451" cy="610971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686043" y="513587"/>
              <a:ext cx="6009640" cy="5835650"/>
            </a:xfrm>
            <a:custGeom>
              <a:avLst/>
              <a:gdLst/>
              <a:ahLst/>
              <a:cxnLst/>
              <a:rect l="l" t="t" r="r" b="b"/>
              <a:pathLst>
                <a:path w="6009640" h="5835650">
                  <a:moveTo>
                    <a:pt x="6009132" y="0"/>
                  </a:moveTo>
                  <a:lnTo>
                    <a:pt x="0" y="0"/>
                  </a:lnTo>
                  <a:lnTo>
                    <a:pt x="0" y="5835396"/>
                  </a:lnTo>
                  <a:lnTo>
                    <a:pt x="6009132" y="5835396"/>
                  </a:lnTo>
                  <a:lnTo>
                    <a:pt x="6009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7127" y="800100"/>
              <a:ext cx="5425439" cy="5257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183197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>
                <a:solidFill>
                  <a:srgbClr val="000000"/>
                </a:solidFill>
              </a:rPr>
              <a:t>12. </a:t>
            </a:r>
            <a:r>
              <a:rPr dirty="0" sz="4400" spc="-20">
                <a:solidFill>
                  <a:srgbClr val="000000"/>
                </a:solidFill>
              </a:rPr>
              <a:t>LOIS</a:t>
            </a:r>
            <a:endParaRPr sz="4400"/>
          </a:p>
        </p:txBody>
      </p:sp>
      <p:sp>
        <p:nvSpPr>
          <p:cNvPr id="3" name="object 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60325" rIns="0" bIns="0" rtlCol="0" vert="horz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5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Location</a:t>
            </a:r>
            <a:r>
              <a:rPr dirty="0" spc="-114"/>
              <a:t> </a:t>
            </a:r>
            <a:r>
              <a:rPr dirty="0"/>
              <a:t>One</a:t>
            </a:r>
            <a:r>
              <a:rPr dirty="0" spc="-105"/>
              <a:t> </a:t>
            </a:r>
            <a:r>
              <a:rPr dirty="0" spc="-10"/>
              <a:t>Information</a:t>
            </a:r>
            <a:r>
              <a:rPr dirty="0" spc="-110"/>
              <a:t> </a:t>
            </a:r>
            <a:r>
              <a:rPr dirty="0" spc="-10"/>
              <a:t>Systems (LOIS).</a:t>
            </a:r>
          </a:p>
          <a:p>
            <a:pPr marL="241300" marR="42545" indent="-228600">
              <a:lnSpc>
                <a:spcPts val="302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DEED</a:t>
            </a:r>
            <a:r>
              <a:rPr dirty="0" spc="-70"/>
              <a:t> </a:t>
            </a:r>
            <a:r>
              <a:rPr dirty="0"/>
              <a:t>has</a:t>
            </a:r>
            <a:r>
              <a:rPr dirty="0" spc="-60"/>
              <a:t> </a:t>
            </a:r>
            <a:r>
              <a:rPr dirty="0"/>
              <a:t>free</a:t>
            </a:r>
            <a:r>
              <a:rPr dirty="0" spc="-80"/>
              <a:t> </a:t>
            </a:r>
            <a:r>
              <a:rPr dirty="0"/>
              <a:t>accounts</a:t>
            </a:r>
            <a:r>
              <a:rPr dirty="0" spc="-55"/>
              <a:t> </a:t>
            </a:r>
            <a:r>
              <a:rPr dirty="0"/>
              <a:t>for</a:t>
            </a:r>
            <a:r>
              <a:rPr dirty="0" spc="-80"/>
              <a:t> </a:t>
            </a:r>
            <a:r>
              <a:rPr dirty="0"/>
              <a:t>all</a:t>
            </a:r>
            <a:r>
              <a:rPr dirty="0" spc="-90"/>
              <a:t> </a:t>
            </a:r>
            <a:r>
              <a:rPr dirty="0" spc="-25"/>
              <a:t>MN </a:t>
            </a:r>
            <a:r>
              <a:rPr dirty="0" spc="-10"/>
              <a:t>LUGs.</a:t>
            </a:r>
          </a:p>
          <a:p>
            <a:pPr marL="241300" marR="754380" indent="-228600">
              <a:lnSpc>
                <a:spcPts val="302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Contact</a:t>
            </a:r>
            <a:r>
              <a:rPr dirty="0" spc="-70"/>
              <a:t> </a:t>
            </a:r>
            <a:r>
              <a:rPr dirty="0"/>
              <a:t>CARD</a:t>
            </a:r>
            <a:r>
              <a:rPr dirty="0" spc="-70"/>
              <a:t> </a:t>
            </a:r>
            <a:r>
              <a:rPr dirty="0"/>
              <a:t>@</a:t>
            </a:r>
            <a:r>
              <a:rPr dirty="0" spc="-80"/>
              <a:t> </a:t>
            </a:r>
            <a:r>
              <a:rPr dirty="0"/>
              <a:t>DEED</a:t>
            </a:r>
            <a:r>
              <a:rPr dirty="0" spc="-70"/>
              <a:t> </a:t>
            </a:r>
            <a:r>
              <a:rPr dirty="0"/>
              <a:t>for</a:t>
            </a:r>
            <a:r>
              <a:rPr dirty="0" spc="-85"/>
              <a:t> </a:t>
            </a:r>
            <a:r>
              <a:rPr dirty="0" spc="-25"/>
              <a:t>an </a:t>
            </a:r>
            <a:r>
              <a:rPr dirty="0" spc="-10"/>
              <a:t>account.</a:t>
            </a: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List</a:t>
            </a:r>
            <a:r>
              <a:rPr dirty="0" spc="-75"/>
              <a:t> </a:t>
            </a:r>
            <a:r>
              <a:rPr dirty="0"/>
              <a:t>real</a:t>
            </a:r>
            <a:r>
              <a:rPr dirty="0" spc="-85"/>
              <a:t> </a:t>
            </a:r>
            <a:r>
              <a:rPr dirty="0" spc="-10"/>
              <a:t>estate</a:t>
            </a:r>
            <a:r>
              <a:rPr dirty="0" spc="-85"/>
              <a:t> </a:t>
            </a:r>
            <a:r>
              <a:rPr dirty="0"/>
              <a:t>MLS</a:t>
            </a:r>
            <a:r>
              <a:rPr dirty="0" spc="-65"/>
              <a:t> </a:t>
            </a:r>
            <a:r>
              <a:rPr dirty="0" spc="-10"/>
              <a:t>style.</a:t>
            </a: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Prints</a:t>
            </a:r>
            <a:r>
              <a:rPr dirty="0" spc="-75"/>
              <a:t> </a:t>
            </a:r>
            <a:r>
              <a:rPr dirty="0"/>
              <a:t>fancy</a:t>
            </a:r>
            <a:r>
              <a:rPr dirty="0" spc="-100"/>
              <a:t> </a:t>
            </a:r>
            <a:r>
              <a:rPr dirty="0" spc="-10"/>
              <a:t>brochures.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4695" y="641604"/>
            <a:ext cx="2590800" cy="52638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5492"/>
            <a:ext cx="3566795" cy="2199005"/>
          </a:xfrm>
          <a:prstGeom prst="rect"/>
        </p:spPr>
        <p:txBody>
          <a:bodyPr wrap="square" lIns="0" tIns="59055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65"/>
              </a:spcBef>
            </a:pPr>
            <a:r>
              <a:rPr dirty="0" sz="3100">
                <a:solidFill>
                  <a:srgbClr val="000000"/>
                </a:solidFill>
              </a:rPr>
              <a:t>13.</a:t>
            </a:r>
            <a:r>
              <a:rPr dirty="0" sz="3100" spc="-35">
                <a:solidFill>
                  <a:srgbClr val="000000"/>
                </a:solidFill>
              </a:rPr>
              <a:t> </a:t>
            </a:r>
            <a:r>
              <a:rPr dirty="0" sz="3100">
                <a:solidFill>
                  <a:srgbClr val="000000"/>
                </a:solidFill>
              </a:rPr>
              <a:t>City</a:t>
            </a:r>
            <a:r>
              <a:rPr dirty="0" sz="3100" spc="-35">
                <a:solidFill>
                  <a:srgbClr val="000000"/>
                </a:solidFill>
              </a:rPr>
              <a:t> </a:t>
            </a:r>
            <a:r>
              <a:rPr dirty="0" sz="3100">
                <a:solidFill>
                  <a:srgbClr val="000000"/>
                </a:solidFill>
              </a:rPr>
              <a:t>/</a:t>
            </a:r>
            <a:r>
              <a:rPr dirty="0" sz="3100" spc="-30">
                <a:solidFill>
                  <a:srgbClr val="000000"/>
                </a:solidFill>
              </a:rPr>
              <a:t> </a:t>
            </a:r>
            <a:r>
              <a:rPr dirty="0" sz="3100" spc="-10">
                <a:solidFill>
                  <a:srgbClr val="000000"/>
                </a:solidFill>
              </a:rPr>
              <a:t>County </a:t>
            </a:r>
            <a:r>
              <a:rPr dirty="0" sz="3100">
                <a:solidFill>
                  <a:srgbClr val="000000"/>
                </a:solidFill>
              </a:rPr>
              <a:t>Clerks,</a:t>
            </a:r>
            <a:r>
              <a:rPr dirty="0" sz="3100" spc="-135">
                <a:solidFill>
                  <a:srgbClr val="000000"/>
                </a:solidFill>
              </a:rPr>
              <a:t> </a:t>
            </a:r>
            <a:r>
              <a:rPr dirty="0" sz="3100" spc="-20">
                <a:solidFill>
                  <a:srgbClr val="000000"/>
                </a:solidFill>
              </a:rPr>
              <a:t>Administrators, </a:t>
            </a:r>
            <a:r>
              <a:rPr dirty="0" sz="3100">
                <a:solidFill>
                  <a:srgbClr val="000000"/>
                </a:solidFill>
              </a:rPr>
              <a:t>Community</a:t>
            </a:r>
            <a:r>
              <a:rPr dirty="0" sz="3100" spc="-160">
                <a:solidFill>
                  <a:srgbClr val="000000"/>
                </a:solidFill>
              </a:rPr>
              <a:t> </a:t>
            </a:r>
            <a:r>
              <a:rPr dirty="0" sz="3100" spc="-50">
                <a:solidFill>
                  <a:srgbClr val="000000"/>
                </a:solidFill>
              </a:rPr>
              <a:t>/ </a:t>
            </a:r>
            <a:r>
              <a:rPr dirty="0" sz="3100" spc="-10">
                <a:solidFill>
                  <a:srgbClr val="000000"/>
                </a:solidFill>
              </a:rPr>
              <a:t>Economic</a:t>
            </a:r>
            <a:r>
              <a:rPr dirty="0" sz="3100" spc="-155">
                <a:solidFill>
                  <a:srgbClr val="000000"/>
                </a:solidFill>
              </a:rPr>
              <a:t> </a:t>
            </a:r>
            <a:r>
              <a:rPr dirty="0" sz="3100" spc="-10">
                <a:solidFill>
                  <a:srgbClr val="000000"/>
                </a:solidFill>
              </a:rPr>
              <a:t>Developers </a:t>
            </a:r>
            <a:r>
              <a:rPr dirty="0" sz="3100">
                <a:solidFill>
                  <a:srgbClr val="000000"/>
                </a:solidFill>
              </a:rPr>
              <a:t>&amp;</a:t>
            </a:r>
            <a:r>
              <a:rPr dirty="0" sz="3100" spc="-105">
                <a:solidFill>
                  <a:srgbClr val="000000"/>
                </a:solidFill>
              </a:rPr>
              <a:t> </a:t>
            </a:r>
            <a:r>
              <a:rPr dirty="0" sz="3100" spc="-10">
                <a:solidFill>
                  <a:srgbClr val="000000"/>
                </a:solidFill>
              </a:rPr>
              <a:t>Partners</a:t>
            </a:r>
            <a:r>
              <a:rPr dirty="0" sz="3100" spc="-85">
                <a:solidFill>
                  <a:srgbClr val="000000"/>
                </a:solidFill>
              </a:rPr>
              <a:t> </a:t>
            </a:r>
            <a:r>
              <a:rPr dirty="0" sz="3100" spc="-10">
                <a:solidFill>
                  <a:srgbClr val="000000"/>
                </a:solidFill>
              </a:rPr>
              <a:t>Meetings</a:t>
            </a:r>
            <a:endParaRPr sz="3100"/>
          </a:p>
        </p:txBody>
      </p:sp>
      <p:sp>
        <p:nvSpPr>
          <p:cNvPr id="3" name="object 3" descr=""/>
          <p:cNvSpPr txBox="1"/>
          <p:nvPr/>
        </p:nvSpPr>
        <p:spPr>
          <a:xfrm>
            <a:off x="916939" y="2855565"/>
            <a:ext cx="2745740" cy="3183890"/>
          </a:xfrm>
          <a:prstGeom prst="rect">
            <a:avLst/>
          </a:prstGeom>
        </p:spPr>
        <p:txBody>
          <a:bodyPr wrap="square" lIns="0" tIns="113664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700" spc="-10">
                <a:latin typeface="Calibri"/>
                <a:cs typeface="Calibri"/>
              </a:rPr>
              <a:t>Quarterly???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700">
                <a:latin typeface="Calibri"/>
                <a:cs typeface="Calibri"/>
              </a:rPr>
              <a:t>In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person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or</a:t>
            </a:r>
            <a:r>
              <a:rPr dirty="0" sz="1700" spc="-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online.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700" spc="-10">
                <a:latin typeface="Calibri"/>
                <a:cs typeface="Calibri"/>
              </a:rPr>
              <a:t>Lunch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ts val="1939"/>
              </a:lnSpc>
              <a:spcBef>
                <a:spcPts val="8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700">
                <a:latin typeface="Calibri"/>
                <a:cs typeface="Calibri"/>
              </a:rPr>
              <a:t>A</a:t>
            </a:r>
            <a:r>
              <a:rPr dirty="0" sz="1700" spc="-1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few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speakers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on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economic</a:t>
            </a:r>
            <a:endParaRPr sz="1700">
              <a:latin typeface="Calibri"/>
              <a:cs typeface="Calibri"/>
            </a:endParaRPr>
          </a:p>
          <a:p>
            <a:pPr marL="241300">
              <a:lnSpc>
                <a:spcPts val="1939"/>
              </a:lnSpc>
            </a:pPr>
            <a:r>
              <a:rPr dirty="0" sz="1700">
                <a:latin typeface="Calibri"/>
                <a:cs typeface="Calibri"/>
              </a:rPr>
              <a:t>development</a:t>
            </a:r>
            <a:r>
              <a:rPr dirty="0" sz="1700" spc="-7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topics</a:t>
            </a:r>
            <a:endParaRPr sz="1700">
              <a:latin typeface="Calibri"/>
              <a:cs typeface="Calibri"/>
            </a:endParaRPr>
          </a:p>
          <a:p>
            <a:pPr lvl="1" marL="698500" indent="-229235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dirty="0" sz="1700" spc="-20">
                <a:latin typeface="Calibri"/>
                <a:cs typeface="Calibri"/>
              </a:rPr>
              <a:t>DEED</a:t>
            </a:r>
            <a:endParaRPr sz="1700">
              <a:latin typeface="Calibri"/>
              <a:cs typeface="Calibri"/>
            </a:endParaRPr>
          </a:p>
          <a:p>
            <a:pPr lvl="1" marL="698500" indent="-22923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dirty="0" sz="1700" spc="-25">
                <a:latin typeface="Calibri"/>
                <a:cs typeface="Calibri"/>
              </a:rPr>
              <a:t>EDA</a:t>
            </a:r>
            <a:endParaRPr sz="1700">
              <a:latin typeface="Calibri"/>
              <a:cs typeface="Calibri"/>
            </a:endParaRPr>
          </a:p>
          <a:p>
            <a:pPr lvl="1" marL="698500" indent="-22923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dirty="0" sz="1700">
                <a:latin typeface="Calibri"/>
                <a:cs typeface="Calibri"/>
              </a:rPr>
              <a:t>Site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Selector</a:t>
            </a:r>
            <a:endParaRPr sz="1700">
              <a:latin typeface="Calibri"/>
              <a:cs typeface="Calibri"/>
            </a:endParaRPr>
          </a:p>
          <a:p>
            <a:pPr lvl="1" marL="698500" indent="-229235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dirty="0" sz="1700" spc="-10">
                <a:latin typeface="Calibri"/>
                <a:cs typeface="Calibri"/>
              </a:rPr>
              <a:t>Developer</a:t>
            </a:r>
            <a:endParaRPr sz="1700">
              <a:latin typeface="Calibri"/>
              <a:cs typeface="Calibri"/>
            </a:endParaRPr>
          </a:p>
          <a:p>
            <a:pPr lvl="1" marL="698500" indent="-22923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dirty="0" sz="1700" spc="-10">
                <a:latin typeface="Calibri"/>
                <a:cs typeface="Calibri"/>
              </a:rPr>
              <a:t>Housing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0911" y="0"/>
            <a:ext cx="7181088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2896" y="0"/>
            <a:ext cx="7308977" cy="336499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-4762" y="-4762"/>
            <a:ext cx="12197080" cy="6867525"/>
            <a:chOff x="-4762" y="-4762"/>
            <a:chExt cx="12197080" cy="68675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2896" y="3493008"/>
              <a:ext cx="7308977" cy="336498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3022" y="0"/>
              <a:ext cx="1304416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488302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83023" y="6857999"/>
                  </a:lnTo>
                  <a:lnTo>
                    <a:pt x="4946015" y="6788730"/>
                  </a:lnTo>
                  <a:lnTo>
                    <a:pt x="4975063" y="6753210"/>
                  </a:lnTo>
                  <a:lnTo>
                    <a:pt x="5003803" y="6717324"/>
                  </a:lnTo>
                  <a:lnTo>
                    <a:pt x="5032233" y="6681075"/>
                  </a:lnTo>
                  <a:lnTo>
                    <a:pt x="5060350" y="6644466"/>
                  </a:lnTo>
                  <a:lnTo>
                    <a:pt x="5088151" y="6607500"/>
                  </a:lnTo>
                  <a:lnTo>
                    <a:pt x="5115634" y="6570181"/>
                  </a:lnTo>
                  <a:lnTo>
                    <a:pt x="5142796" y="6532511"/>
                  </a:lnTo>
                  <a:lnTo>
                    <a:pt x="5169634" y="6494494"/>
                  </a:lnTo>
                  <a:lnTo>
                    <a:pt x="5196147" y="6456132"/>
                  </a:lnTo>
                  <a:lnTo>
                    <a:pt x="5222331" y="6417430"/>
                  </a:lnTo>
                  <a:lnTo>
                    <a:pt x="5248183" y="6378390"/>
                  </a:lnTo>
                  <a:lnTo>
                    <a:pt x="5273702" y="6339015"/>
                  </a:lnTo>
                  <a:lnTo>
                    <a:pt x="5298884" y="6299308"/>
                  </a:lnTo>
                  <a:lnTo>
                    <a:pt x="5323728" y="6259273"/>
                  </a:lnTo>
                  <a:lnTo>
                    <a:pt x="5348229" y="6218913"/>
                  </a:lnTo>
                  <a:lnTo>
                    <a:pt x="5372387" y="6178231"/>
                  </a:lnTo>
                  <a:lnTo>
                    <a:pt x="5396198" y="6137229"/>
                  </a:lnTo>
                  <a:lnTo>
                    <a:pt x="5419659" y="6095912"/>
                  </a:lnTo>
                  <a:lnTo>
                    <a:pt x="5442768" y="6054282"/>
                  </a:lnTo>
                  <a:lnTo>
                    <a:pt x="5465523" y="6012342"/>
                  </a:lnTo>
                  <a:lnTo>
                    <a:pt x="5487920" y="5970096"/>
                  </a:lnTo>
                  <a:lnTo>
                    <a:pt x="5509958" y="5927547"/>
                  </a:lnTo>
                  <a:lnTo>
                    <a:pt x="5531633" y="5884697"/>
                  </a:lnTo>
                  <a:lnTo>
                    <a:pt x="5552944" y="5841550"/>
                  </a:lnTo>
                  <a:lnTo>
                    <a:pt x="5573886" y="5798110"/>
                  </a:lnTo>
                  <a:lnTo>
                    <a:pt x="5594459" y="5754379"/>
                  </a:lnTo>
                  <a:lnTo>
                    <a:pt x="5614659" y="5710360"/>
                  </a:lnTo>
                  <a:lnTo>
                    <a:pt x="5634483" y="5666057"/>
                  </a:lnTo>
                  <a:lnTo>
                    <a:pt x="5653930" y="5621472"/>
                  </a:lnTo>
                  <a:lnTo>
                    <a:pt x="5672996" y="5576610"/>
                  </a:lnTo>
                  <a:lnTo>
                    <a:pt x="5691678" y="5531472"/>
                  </a:lnTo>
                  <a:lnTo>
                    <a:pt x="5709975" y="5486062"/>
                  </a:lnTo>
                  <a:lnTo>
                    <a:pt x="5727884" y="5440384"/>
                  </a:lnTo>
                  <a:lnTo>
                    <a:pt x="5745402" y="5394440"/>
                  </a:lnTo>
                  <a:lnTo>
                    <a:pt x="5762526" y="5348234"/>
                  </a:lnTo>
                  <a:lnTo>
                    <a:pt x="5779254" y="5301769"/>
                  </a:lnTo>
                  <a:lnTo>
                    <a:pt x="5795584" y="5255047"/>
                  </a:lnTo>
                  <a:lnTo>
                    <a:pt x="5811512" y="5208072"/>
                  </a:lnTo>
                  <a:lnTo>
                    <a:pt x="5827036" y="5160848"/>
                  </a:lnTo>
                  <a:lnTo>
                    <a:pt x="5842153" y="5113377"/>
                  </a:lnTo>
                  <a:lnTo>
                    <a:pt x="5856862" y="5065662"/>
                  </a:lnTo>
                  <a:lnTo>
                    <a:pt x="5871159" y="5017707"/>
                  </a:lnTo>
                  <a:lnTo>
                    <a:pt x="5885041" y="4969514"/>
                  </a:lnTo>
                  <a:lnTo>
                    <a:pt x="5898507" y="4921088"/>
                  </a:lnTo>
                  <a:lnTo>
                    <a:pt x="5911553" y="4872430"/>
                  </a:lnTo>
                  <a:lnTo>
                    <a:pt x="5924177" y="4823545"/>
                  </a:lnTo>
                  <a:lnTo>
                    <a:pt x="5936377" y="4774434"/>
                  </a:lnTo>
                  <a:lnTo>
                    <a:pt x="5948149" y="4725103"/>
                  </a:lnTo>
                  <a:lnTo>
                    <a:pt x="5959491" y="4675553"/>
                  </a:lnTo>
                  <a:lnTo>
                    <a:pt x="5970401" y="4625787"/>
                  </a:lnTo>
                  <a:lnTo>
                    <a:pt x="5980876" y="4575810"/>
                  </a:lnTo>
                  <a:lnTo>
                    <a:pt x="5990913" y="4525623"/>
                  </a:lnTo>
                  <a:lnTo>
                    <a:pt x="6000510" y="4475231"/>
                  </a:lnTo>
                  <a:lnTo>
                    <a:pt x="6009664" y="4424636"/>
                  </a:lnTo>
                  <a:lnTo>
                    <a:pt x="6018373" y="4373841"/>
                  </a:lnTo>
                  <a:lnTo>
                    <a:pt x="6026633" y="4322850"/>
                  </a:lnTo>
                  <a:lnTo>
                    <a:pt x="6034443" y="4271666"/>
                  </a:lnTo>
                  <a:lnTo>
                    <a:pt x="6041800" y="4220292"/>
                  </a:lnTo>
                  <a:lnTo>
                    <a:pt x="6048701" y="4168730"/>
                  </a:lnTo>
                  <a:lnTo>
                    <a:pt x="6055144" y="4116985"/>
                  </a:lnTo>
                  <a:lnTo>
                    <a:pt x="6061125" y="4065059"/>
                  </a:lnTo>
                  <a:lnTo>
                    <a:pt x="6066643" y="4012956"/>
                  </a:lnTo>
                  <a:lnTo>
                    <a:pt x="6071695" y="3960678"/>
                  </a:lnTo>
                  <a:lnTo>
                    <a:pt x="6076277" y="3908229"/>
                  </a:lnTo>
                  <a:lnTo>
                    <a:pt x="6080389" y="3855612"/>
                  </a:lnTo>
                  <a:lnTo>
                    <a:pt x="6084027" y="3802830"/>
                  </a:lnTo>
                  <a:lnTo>
                    <a:pt x="6087187" y="3749886"/>
                  </a:lnTo>
                  <a:lnTo>
                    <a:pt x="6089869" y="3696783"/>
                  </a:lnTo>
                  <a:lnTo>
                    <a:pt x="6092069" y="3643525"/>
                  </a:lnTo>
                  <a:lnTo>
                    <a:pt x="6093785" y="3590114"/>
                  </a:lnTo>
                  <a:lnTo>
                    <a:pt x="6095013" y="3536554"/>
                  </a:lnTo>
                  <a:lnTo>
                    <a:pt x="6095753" y="3482848"/>
                  </a:lnTo>
                  <a:lnTo>
                    <a:pt x="6096000" y="3429000"/>
                  </a:lnTo>
                  <a:lnTo>
                    <a:pt x="6095753" y="3375151"/>
                  </a:lnTo>
                  <a:lnTo>
                    <a:pt x="6095013" y="3321445"/>
                  </a:lnTo>
                  <a:lnTo>
                    <a:pt x="6093785" y="3267885"/>
                  </a:lnTo>
                  <a:lnTo>
                    <a:pt x="6092069" y="3214474"/>
                  </a:lnTo>
                  <a:lnTo>
                    <a:pt x="6089869" y="3161216"/>
                  </a:lnTo>
                  <a:lnTo>
                    <a:pt x="6087187" y="3108114"/>
                  </a:lnTo>
                  <a:lnTo>
                    <a:pt x="6084027" y="3055170"/>
                  </a:lnTo>
                  <a:lnTo>
                    <a:pt x="6080389" y="3002388"/>
                  </a:lnTo>
                  <a:lnTo>
                    <a:pt x="6076277" y="2949771"/>
                  </a:lnTo>
                  <a:lnTo>
                    <a:pt x="6071695" y="2897322"/>
                  </a:lnTo>
                  <a:lnTo>
                    <a:pt x="6066643" y="2845045"/>
                  </a:lnTo>
                  <a:lnTo>
                    <a:pt x="6061125" y="2792941"/>
                  </a:lnTo>
                  <a:lnTo>
                    <a:pt x="6055144" y="2741016"/>
                  </a:lnTo>
                  <a:lnTo>
                    <a:pt x="6048701" y="2689271"/>
                  </a:lnTo>
                  <a:lnTo>
                    <a:pt x="6041800" y="2637709"/>
                  </a:lnTo>
                  <a:lnTo>
                    <a:pt x="6034443" y="2586335"/>
                  </a:lnTo>
                  <a:lnTo>
                    <a:pt x="6026633" y="2535151"/>
                  </a:lnTo>
                  <a:lnTo>
                    <a:pt x="6018373" y="2484160"/>
                  </a:lnTo>
                  <a:lnTo>
                    <a:pt x="6009664" y="2433366"/>
                  </a:lnTo>
                  <a:lnTo>
                    <a:pt x="6000510" y="2382771"/>
                  </a:lnTo>
                  <a:lnTo>
                    <a:pt x="5990913" y="2332379"/>
                  </a:lnTo>
                  <a:lnTo>
                    <a:pt x="5980876" y="2282193"/>
                  </a:lnTo>
                  <a:lnTo>
                    <a:pt x="5970401" y="2232215"/>
                  </a:lnTo>
                  <a:lnTo>
                    <a:pt x="5959491" y="2182450"/>
                  </a:lnTo>
                  <a:lnTo>
                    <a:pt x="5948149" y="2132900"/>
                  </a:lnTo>
                  <a:lnTo>
                    <a:pt x="5936377" y="2083568"/>
                  </a:lnTo>
                  <a:lnTo>
                    <a:pt x="5924177" y="2034458"/>
                  </a:lnTo>
                  <a:lnTo>
                    <a:pt x="5911553" y="1985573"/>
                  </a:lnTo>
                  <a:lnTo>
                    <a:pt x="5898507" y="1936915"/>
                  </a:lnTo>
                  <a:lnTo>
                    <a:pt x="5885041" y="1888489"/>
                  </a:lnTo>
                  <a:lnTo>
                    <a:pt x="5871159" y="1840296"/>
                  </a:lnTo>
                  <a:lnTo>
                    <a:pt x="5856862" y="1792341"/>
                  </a:lnTo>
                  <a:lnTo>
                    <a:pt x="5842153" y="1744626"/>
                  </a:lnTo>
                  <a:lnTo>
                    <a:pt x="5827036" y="1697154"/>
                  </a:lnTo>
                  <a:lnTo>
                    <a:pt x="5811512" y="1649930"/>
                  </a:lnTo>
                  <a:lnTo>
                    <a:pt x="5795584" y="1602955"/>
                  </a:lnTo>
                  <a:lnTo>
                    <a:pt x="5779254" y="1556233"/>
                  </a:lnTo>
                  <a:lnTo>
                    <a:pt x="5762526" y="1509767"/>
                  </a:lnTo>
                  <a:lnTo>
                    <a:pt x="5745402" y="1463560"/>
                  </a:lnTo>
                  <a:lnTo>
                    <a:pt x="5727884" y="1417616"/>
                  </a:lnTo>
                  <a:lnTo>
                    <a:pt x="5709975" y="1371937"/>
                  </a:lnTo>
                  <a:lnTo>
                    <a:pt x="5691678" y="1326527"/>
                  </a:lnTo>
                  <a:lnTo>
                    <a:pt x="5672996" y="1281389"/>
                  </a:lnTo>
                  <a:lnTo>
                    <a:pt x="5653930" y="1236526"/>
                  </a:lnTo>
                  <a:lnTo>
                    <a:pt x="5634483" y="1191941"/>
                  </a:lnTo>
                  <a:lnTo>
                    <a:pt x="5614659" y="1147637"/>
                  </a:lnTo>
                  <a:lnTo>
                    <a:pt x="5594459" y="1103617"/>
                  </a:lnTo>
                  <a:lnTo>
                    <a:pt x="5573886" y="1059885"/>
                  </a:lnTo>
                  <a:lnTo>
                    <a:pt x="5552944" y="1016443"/>
                  </a:lnTo>
                  <a:lnTo>
                    <a:pt x="5531633" y="973296"/>
                  </a:lnTo>
                  <a:lnTo>
                    <a:pt x="5509958" y="930445"/>
                  </a:lnTo>
                  <a:lnTo>
                    <a:pt x="5487920" y="887894"/>
                  </a:lnTo>
                  <a:lnTo>
                    <a:pt x="5465523" y="845647"/>
                  </a:lnTo>
                  <a:lnTo>
                    <a:pt x="5442768" y="803706"/>
                  </a:lnTo>
                  <a:lnTo>
                    <a:pt x="5419659" y="762074"/>
                  </a:lnTo>
                  <a:lnTo>
                    <a:pt x="5396198" y="720756"/>
                  </a:lnTo>
                  <a:lnTo>
                    <a:pt x="5372387" y="679753"/>
                  </a:lnTo>
                  <a:lnTo>
                    <a:pt x="5348229" y="639068"/>
                  </a:lnTo>
                  <a:lnTo>
                    <a:pt x="5323728" y="598706"/>
                  </a:lnTo>
                  <a:lnTo>
                    <a:pt x="5298884" y="558669"/>
                  </a:lnTo>
                  <a:lnTo>
                    <a:pt x="5273702" y="518961"/>
                  </a:lnTo>
                  <a:lnTo>
                    <a:pt x="5248183" y="479584"/>
                  </a:lnTo>
                  <a:lnTo>
                    <a:pt x="5222331" y="440542"/>
                  </a:lnTo>
                  <a:lnTo>
                    <a:pt x="5196147" y="401837"/>
                  </a:lnTo>
                  <a:lnTo>
                    <a:pt x="5169634" y="363473"/>
                  </a:lnTo>
                  <a:lnTo>
                    <a:pt x="5142796" y="325454"/>
                  </a:lnTo>
                  <a:lnTo>
                    <a:pt x="5115634" y="287781"/>
                  </a:lnTo>
                  <a:lnTo>
                    <a:pt x="5088151" y="250459"/>
                  </a:lnTo>
                  <a:lnTo>
                    <a:pt x="5060350" y="213491"/>
                  </a:lnTo>
                  <a:lnTo>
                    <a:pt x="5032233" y="176879"/>
                  </a:lnTo>
                  <a:lnTo>
                    <a:pt x="5003803" y="140627"/>
                  </a:lnTo>
                  <a:lnTo>
                    <a:pt x="4975063" y="104738"/>
                  </a:lnTo>
                  <a:lnTo>
                    <a:pt x="4946015" y="69215"/>
                  </a:lnTo>
                  <a:lnTo>
                    <a:pt x="48830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0" y="0"/>
                  </a:moveTo>
                  <a:lnTo>
                    <a:pt x="4883023" y="0"/>
                  </a:lnTo>
                  <a:lnTo>
                    <a:pt x="4946015" y="69215"/>
                  </a:lnTo>
                  <a:lnTo>
                    <a:pt x="4975063" y="104738"/>
                  </a:lnTo>
                  <a:lnTo>
                    <a:pt x="5003803" y="140627"/>
                  </a:lnTo>
                  <a:lnTo>
                    <a:pt x="5032233" y="176879"/>
                  </a:lnTo>
                  <a:lnTo>
                    <a:pt x="5060350" y="213491"/>
                  </a:lnTo>
                  <a:lnTo>
                    <a:pt x="5088151" y="250459"/>
                  </a:lnTo>
                  <a:lnTo>
                    <a:pt x="5115634" y="287781"/>
                  </a:lnTo>
                  <a:lnTo>
                    <a:pt x="5142796" y="325454"/>
                  </a:lnTo>
                  <a:lnTo>
                    <a:pt x="5169634" y="363473"/>
                  </a:lnTo>
                  <a:lnTo>
                    <a:pt x="5196147" y="401837"/>
                  </a:lnTo>
                  <a:lnTo>
                    <a:pt x="5222331" y="440542"/>
                  </a:lnTo>
                  <a:lnTo>
                    <a:pt x="5248183" y="479584"/>
                  </a:lnTo>
                  <a:lnTo>
                    <a:pt x="5273702" y="518961"/>
                  </a:lnTo>
                  <a:lnTo>
                    <a:pt x="5298884" y="558669"/>
                  </a:lnTo>
                  <a:lnTo>
                    <a:pt x="5323728" y="598706"/>
                  </a:lnTo>
                  <a:lnTo>
                    <a:pt x="5348229" y="639068"/>
                  </a:lnTo>
                  <a:lnTo>
                    <a:pt x="5372387" y="679753"/>
                  </a:lnTo>
                  <a:lnTo>
                    <a:pt x="5396198" y="720756"/>
                  </a:lnTo>
                  <a:lnTo>
                    <a:pt x="5419659" y="762074"/>
                  </a:lnTo>
                  <a:lnTo>
                    <a:pt x="5442768" y="803706"/>
                  </a:lnTo>
                  <a:lnTo>
                    <a:pt x="5465523" y="845647"/>
                  </a:lnTo>
                  <a:lnTo>
                    <a:pt x="5487920" y="887894"/>
                  </a:lnTo>
                  <a:lnTo>
                    <a:pt x="5509958" y="930445"/>
                  </a:lnTo>
                  <a:lnTo>
                    <a:pt x="5531633" y="973296"/>
                  </a:lnTo>
                  <a:lnTo>
                    <a:pt x="5552944" y="1016443"/>
                  </a:lnTo>
                  <a:lnTo>
                    <a:pt x="5573886" y="1059885"/>
                  </a:lnTo>
                  <a:lnTo>
                    <a:pt x="5594459" y="1103617"/>
                  </a:lnTo>
                  <a:lnTo>
                    <a:pt x="5614659" y="1147637"/>
                  </a:lnTo>
                  <a:lnTo>
                    <a:pt x="5634483" y="1191941"/>
                  </a:lnTo>
                  <a:lnTo>
                    <a:pt x="5653930" y="1236526"/>
                  </a:lnTo>
                  <a:lnTo>
                    <a:pt x="5672996" y="1281389"/>
                  </a:lnTo>
                  <a:lnTo>
                    <a:pt x="5691678" y="1326527"/>
                  </a:lnTo>
                  <a:lnTo>
                    <a:pt x="5709975" y="1371937"/>
                  </a:lnTo>
                  <a:lnTo>
                    <a:pt x="5727884" y="1417616"/>
                  </a:lnTo>
                  <a:lnTo>
                    <a:pt x="5745402" y="1463560"/>
                  </a:lnTo>
                  <a:lnTo>
                    <a:pt x="5762526" y="1509767"/>
                  </a:lnTo>
                  <a:lnTo>
                    <a:pt x="5779254" y="1556233"/>
                  </a:lnTo>
                  <a:lnTo>
                    <a:pt x="5795584" y="1602955"/>
                  </a:lnTo>
                  <a:lnTo>
                    <a:pt x="5811512" y="1649930"/>
                  </a:lnTo>
                  <a:lnTo>
                    <a:pt x="5827036" y="1697154"/>
                  </a:lnTo>
                  <a:lnTo>
                    <a:pt x="5842153" y="1744626"/>
                  </a:lnTo>
                  <a:lnTo>
                    <a:pt x="5856862" y="1792341"/>
                  </a:lnTo>
                  <a:lnTo>
                    <a:pt x="5871159" y="1840296"/>
                  </a:lnTo>
                  <a:lnTo>
                    <a:pt x="5885041" y="1888489"/>
                  </a:lnTo>
                  <a:lnTo>
                    <a:pt x="5898507" y="1936915"/>
                  </a:lnTo>
                  <a:lnTo>
                    <a:pt x="5911553" y="1985573"/>
                  </a:lnTo>
                  <a:lnTo>
                    <a:pt x="5924177" y="2034458"/>
                  </a:lnTo>
                  <a:lnTo>
                    <a:pt x="5936377" y="2083568"/>
                  </a:lnTo>
                  <a:lnTo>
                    <a:pt x="5948149" y="2132900"/>
                  </a:lnTo>
                  <a:lnTo>
                    <a:pt x="5959491" y="2182450"/>
                  </a:lnTo>
                  <a:lnTo>
                    <a:pt x="5970401" y="2232215"/>
                  </a:lnTo>
                  <a:lnTo>
                    <a:pt x="5980876" y="2282193"/>
                  </a:lnTo>
                  <a:lnTo>
                    <a:pt x="5990913" y="2332379"/>
                  </a:lnTo>
                  <a:lnTo>
                    <a:pt x="6000510" y="2382771"/>
                  </a:lnTo>
                  <a:lnTo>
                    <a:pt x="6009664" y="2433366"/>
                  </a:lnTo>
                  <a:lnTo>
                    <a:pt x="6018373" y="2484160"/>
                  </a:lnTo>
                  <a:lnTo>
                    <a:pt x="6026633" y="2535151"/>
                  </a:lnTo>
                  <a:lnTo>
                    <a:pt x="6034443" y="2586335"/>
                  </a:lnTo>
                  <a:lnTo>
                    <a:pt x="6041800" y="2637709"/>
                  </a:lnTo>
                  <a:lnTo>
                    <a:pt x="6048701" y="2689271"/>
                  </a:lnTo>
                  <a:lnTo>
                    <a:pt x="6055144" y="2741016"/>
                  </a:lnTo>
                  <a:lnTo>
                    <a:pt x="6061125" y="2792941"/>
                  </a:lnTo>
                  <a:lnTo>
                    <a:pt x="6066643" y="2845045"/>
                  </a:lnTo>
                  <a:lnTo>
                    <a:pt x="6071695" y="2897322"/>
                  </a:lnTo>
                  <a:lnTo>
                    <a:pt x="6076277" y="2949771"/>
                  </a:lnTo>
                  <a:lnTo>
                    <a:pt x="6080389" y="3002388"/>
                  </a:lnTo>
                  <a:lnTo>
                    <a:pt x="6084027" y="3055170"/>
                  </a:lnTo>
                  <a:lnTo>
                    <a:pt x="6087187" y="3108114"/>
                  </a:lnTo>
                  <a:lnTo>
                    <a:pt x="6089869" y="3161216"/>
                  </a:lnTo>
                  <a:lnTo>
                    <a:pt x="6092069" y="3214474"/>
                  </a:lnTo>
                  <a:lnTo>
                    <a:pt x="6093785" y="3267885"/>
                  </a:lnTo>
                  <a:lnTo>
                    <a:pt x="6095013" y="3321445"/>
                  </a:lnTo>
                  <a:lnTo>
                    <a:pt x="6095753" y="3375151"/>
                  </a:lnTo>
                  <a:lnTo>
                    <a:pt x="6096000" y="3429000"/>
                  </a:lnTo>
                  <a:lnTo>
                    <a:pt x="6095753" y="3482848"/>
                  </a:lnTo>
                  <a:lnTo>
                    <a:pt x="6095013" y="3536554"/>
                  </a:lnTo>
                  <a:lnTo>
                    <a:pt x="6093785" y="3590114"/>
                  </a:lnTo>
                  <a:lnTo>
                    <a:pt x="6092069" y="3643525"/>
                  </a:lnTo>
                  <a:lnTo>
                    <a:pt x="6089869" y="3696783"/>
                  </a:lnTo>
                  <a:lnTo>
                    <a:pt x="6087187" y="3749886"/>
                  </a:lnTo>
                  <a:lnTo>
                    <a:pt x="6084027" y="3802830"/>
                  </a:lnTo>
                  <a:lnTo>
                    <a:pt x="6080389" y="3855612"/>
                  </a:lnTo>
                  <a:lnTo>
                    <a:pt x="6076277" y="3908229"/>
                  </a:lnTo>
                  <a:lnTo>
                    <a:pt x="6071695" y="3960678"/>
                  </a:lnTo>
                  <a:lnTo>
                    <a:pt x="6066643" y="4012956"/>
                  </a:lnTo>
                  <a:lnTo>
                    <a:pt x="6061125" y="4065059"/>
                  </a:lnTo>
                  <a:lnTo>
                    <a:pt x="6055144" y="4116985"/>
                  </a:lnTo>
                  <a:lnTo>
                    <a:pt x="6048701" y="4168730"/>
                  </a:lnTo>
                  <a:lnTo>
                    <a:pt x="6041800" y="4220292"/>
                  </a:lnTo>
                  <a:lnTo>
                    <a:pt x="6034443" y="4271666"/>
                  </a:lnTo>
                  <a:lnTo>
                    <a:pt x="6026633" y="4322850"/>
                  </a:lnTo>
                  <a:lnTo>
                    <a:pt x="6018373" y="4373841"/>
                  </a:lnTo>
                  <a:lnTo>
                    <a:pt x="6009664" y="4424636"/>
                  </a:lnTo>
                  <a:lnTo>
                    <a:pt x="6000510" y="4475231"/>
                  </a:lnTo>
                  <a:lnTo>
                    <a:pt x="5990913" y="4525623"/>
                  </a:lnTo>
                  <a:lnTo>
                    <a:pt x="5980876" y="4575810"/>
                  </a:lnTo>
                  <a:lnTo>
                    <a:pt x="5970401" y="4625787"/>
                  </a:lnTo>
                  <a:lnTo>
                    <a:pt x="5959491" y="4675553"/>
                  </a:lnTo>
                  <a:lnTo>
                    <a:pt x="5948149" y="4725103"/>
                  </a:lnTo>
                  <a:lnTo>
                    <a:pt x="5936377" y="4774434"/>
                  </a:lnTo>
                  <a:lnTo>
                    <a:pt x="5924177" y="4823545"/>
                  </a:lnTo>
                  <a:lnTo>
                    <a:pt x="5911553" y="4872430"/>
                  </a:lnTo>
                  <a:lnTo>
                    <a:pt x="5898507" y="4921088"/>
                  </a:lnTo>
                  <a:lnTo>
                    <a:pt x="5885041" y="4969514"/>
                  </a:lnTo>
                  <a:lnTo>
                    <a:pt x="5871159" y="5017707"/>
                  </a:lnTo>
                  <a:lnTo>
                    <a:pt x="5856862" y="5065662"/>
                  </a:lnTo>
                  <a:lnTo>
                    <a:pt x="5842153" y="5113377"/>
                  </a:lnTo>
                  <a:lnTo>
                    <a:pt x="5827036" y="5160848"/>
                  </a:lnTo>
                  <a:lnTo>
                    <a:pt x="5811512" y="5208072"/>
                  </a:lnTo>
                  <a:lnTo>
                    <a:pt x="5795584" y="5255047"/>
                  </a:lnTo>
                  <a:lnTo>
                    <a:pt x="5779254" y="5301769"/>
                  </a:lnTo>
                  <a:lnTo>
                    <a:pt x="5762526" y="5348234"/>
                  </a:lnTo>
                  <a:lnTo>
                    <a:pt x="5745402" y="5394440"/>
                  </a:lnTo>
                  <a:lnTo>
                    <a:pt x="5727884" y="5440384"/>
                  </a:lnTo>
                  <a:lnTo>
                    <a:pt x="5709975" y="5486062"/>
                  </a:lnTo>
                  <a:lnTo>
                    <a:pt x="5691678" y="5531472"/>
                  </a:lnTo>
                  <a:lnTo>
                    <a:pt x="5672996" y="5576610"/>
                  </a:lnTo>
                  <a:lnTo>
                    <a:pt x="5653930" y="5621472"/>
                  </a:lnTo>
                  <a:lnTo>
                    <a:pt x="5634483" y="5666057"/>
                  </a:lnTo>
                  <a:lnTo>
                    <a:pt x="5614659" y="5710360"/>
                  </a:lnTo>
                  <a:lnTo>
                    <a:pt x="5594459" y="5754379"/>
                  </a:lnTo>
                  <a:lnTo>
                    <a:pt x="5573886" y="5798110"/>
                  </a:lnTo>
                  <a:lnTo>
                    <a:pt x="5552944" y="5841550"/>
                  </a:lnTo>
                  <a:lnTo>
                    <a:pt x="5531633" y="5884697"/>
                  </a:lnTo>
                  <a:lnTo>
                    <a:pt x="5509958" y="5927547"/>
                  </a:lnTo>
                  <a:lnTo>
                    <a:pt x="5487920" y="5970096"/>
                  </a:lnTo>
                  <a:lnTo>
                    <a:pt x="5465523" y="6012342"/>
                  </a:lnTo>
                  <a:lnTo>
                    <a:pt x="5442768" y="6054282"/>
                  </a:lnTo>
                  <a:lnTo>
                    <a:pt x="5419659" y="6095912"/>
                  </a:lnTo>
                  <a:lnTo>
                    <a:pt x="5396198" y="6137229"/>
                  </a:lnTo>
                  <a:lnTo>
                    <a:pt x="5372387" y="6178231"/>
                  </a:lnTo>
                  <a:lnTo>
                    <a:pt x="5348229" y="6218913"/>
                  </a:lnTo>
                  <a:lnTo>
                    <a:pt x="5323728" y="6259273"/>
                  </a:lnTo>
                  <a:lnTo>
                    <a:pt x="5298884" y="6299308"/>
                  </a:lnTo>
                  <a:lnTo>
                    <a:pt x="5273702" y="6339015"/>
                  </a:lnTo>
                  <a:lnTo>
                    <a:pt x="5248183" y="6378390"/>
                  </a:lnTo>
                  <a:lnTo>
                    <a:pt x="5222331" y="6417430"/>
                  </a:lnTo>
                  <a:lnTo>
                    <a:pt x="5196147" y="6456132"/>
                  </a:lnTo>
                  <a:lnTo>
                    <a:pt x="5169634" y="6494494"/>
                  </a:lnTo>
                  <a:lnTo>
                    <a:pt x="5142796" y="6532511"/>
                  </a:lnTo>
                  <a:lnTo>
                    <a:pt x="5115634" y="6570181"/>
                  </a:lnTo>
                  <a:lnTo>
                    <a:pt x="5088151" y="6607500"/>
                  </a:lnTo>
                  <a:lnTo>
                    <a:pt x="5060350" y="6644466"/>
                  </a:lnTo>
                  <a:lnTo>
                    <a:pt x="5032233" y="6681075"/>
                  </a:lnTo>
                  <a:lnTo>
                    <a:pt x="5003803" y="6717324"/>
                  </a:lnTo>
                  <a:lnTo>
                    <a:pt x="4975063" y="6753210"/>
                  </a:lnTo>
                  <a:lnTo>
                    <a:pt x="4946015" y="6788730"/>
                  </a:lnTo>
                  <a:lnTo>
                    <a:pt x="4883023" y="6857999"/>
                  </a:lnTo>
                  <a:lnTo>
                    <a:pt x="0" y="685799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0"/>
              <a:ext cx="6087110" cy="6858000"/>
            </a:xfrm>
            <a:custGeom>
              <a:avLst/>
              <a:gdLst/>
              <a:ahLst/>
              <a:cxnLst/>
              <a:rect l="l" t="t" r="r" b="b"/>
              <a:pathLst>
                <a:path w="6087110" h="6858000">
                  <a:moveTo>
                    <a:pt x="487400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74006" y="6857999"/>
                  </a:lnTo>
                  <a:lnTo>
                    <a:pt x="4936998" y="6788730"/>
                  </a:lnTo>
                  <a:lnTo>
                    <a:pt x="4966041" y="6753210"/>
                  </a:lnTo>
                  <a:lnTo>
                    <a:pt x="4994776" y="6717324"/>
                  </a:lnTo>
                  <a:lnTo>
                    <a:pt x="5023201" y="6681075"/>
                  </a:lnTo>
                  <a:lnTo>
                    <a:pt x="5051313" y="6644466"/>
                  </a:lnTo>
                  <a:lnTo>
                    <a:pt x="5079110" y="6607500"/>
                  </a:lnTo>
                  <a:lnTo>
                    <a:pt x="5106588" y="6570181"/>
                  </a:lnTo>
                  <a:lnTo>
                    <a:pt x="5133746" y="6532511"/>
                  </a:lnTo>
                  <a:lnTo>
                    <a:pt x="5160580" y="6494494"/>
                  </a:lnTo>
                  <a:lnTo>
                    <a:pt x="5187088" y="6456132"/>
                  </a:lnTo>
                  <a:lnTo>
                    <a:pt x="5213268" y="6417430"/>
                  </a:lnTo>
                  <a:lnTo>
                    <a:pt x="5239117" y="6378390"/>
                  </a:lnTo>
                  <a:lnTo>
                    <a:pt x="5264632" y="6339015"/>
                  </a:lnTo>
                  <a:lnTo>
                    <a:pt x="5289811" y="6299308"/>
                  </a:lnTo>
                  <a:lnTo>
                    <a:pt x="5314651" y="6259273"/>
                  </a:lnTo>
                  <a:lnTo>
                    <a:pt x="5339149" y="6218913"/>
                  </a:lnTo>
                  <a:lnTo>
                    <a:pt x="5363303" y="6178231"/>
                  </a:lnTo>
                  <a:lnTo>
                    <a:pt x="5387111" y="6137229"/>
                  </a:lnTo>
                  <a:lnTo>
                    <a:pt x="5410569" y="6095912"/>
                  </a:lnTo>
                  <a:lnTo>
                    <a:pt x="5433676" y="6054282"/>
                  </a:lnTo>
                  <a:lnTo>
                    <a:pt x="5456427" y="6012342"/>
                  </a:lnTo>
                  <a:lnTo>
                    <a:pt x="5478822" y="5970096"/>
                  </a:lnTo>
                  <a:lnTo>
                    <a:pt x="5500857" y="5927547"/>
                  </a:lnTo>
                  <a:lnTo>
                    <a:pt x="5522530" y="5884697"/>
                  </a:lnTo>
                  <a:lnTo>
                    <a:pt x="5543838" y="5841550"/>
                  </a:lnTo>
                  <a:lnTo>
                    <a:pt x="5564778" y="5798110"/>
                  </a:lnTo>
                  <a:lnTo>
                    <a:pt x="5585349" y="5754379"/>
                  </a:lnTo>
                  <a:lnTo>
                    <a:pt x="5605546" y="5710360"/>
                  </a:lnTo>
                  <a:lnTo>
                    <a:pt x="5625369" y="5666057"/>
                  </a:lnTo>
                  <a:lnTo>
                    <a:pt x="5644813" y="5621472"/>
                  </a:lnTo>
                  <a:lnTo>
                    <a:pt x="5663877" y="5576610"/>
                  </a:lnTo>
                  <a:lnTo>
                    <a:pt x="5682558" y="5531472"/>
                  </a:lnTo>
                  <a:lnTo>
                    <a:pt x="5700854" y="5486062"/>
                  </a:lnTo>
                  <a:lnTo>
                    <a:pt x="5718761" y="5440384"/>
                  </a:lnTo>
                  <a:lnTo>
                    <a:pt x="5736277" y="5394440"/>
                  </a:lnTo>
                  <a:lnTo>
                    <a:pt x="5753400" y="5348234"/>
                  </a:lnTo>
                  <a:lnTo>
                    <a:pt x="5770127" y="5301769"/>
                  </a:lnTo>
                  <a:lnTo>
                    <a:pt x="5786455" y="5255047"/>
                  </a:lnTo>
                  <a:lnTo>
                    <a:pt x="5802382" y="5208072"/>
                  </a:lnTo>
                  <a:lnTo>
                    <a:pt x="5817905" y="5160848"/>
                  </a:lnTo>
                  <a:lnTo>
                    <a:pt x="5833021" y="5113377"/>
                  </a:lnTo>
                  <a:lnTo>
                    <a:pt x="5847729" y="5065662"/>
                  </a:lnTo>
                  <a:lnTo>
                    <a:pt x="5862025" y="5017707"/>
                  </a:lnTo>
                  <a:lnTo>
                    <a:pt x="5875906" y="4969514"/>
                  </a:lnTo>
                  <a:lnTo>
                    <a:pt x="5889371" y="4921088"/>
                  </a:lnTo>
                  <a:lnTo>
                    <a:pt x="5902417" y="4872430"/>
                  </a:lnTo>
                  <a:lnTo>
                    <a:pt x="5915040" y="4823545"/>
                  </a:lnTo>
                  <a:lnTo>
                    <a:pt x="5927239" y="4774434"/>
                  </a:lnTo>
                  <a:lnTo>
                    <a:pt x="5939010" y="4725103"/>
                  </a:lnTo>
                  <a:lnTo>
                    <a:pt x="5950352" y="4675553"/>
                  </a:lnTo>
                  <a:lnTo>
                    <a:pt x="5961261" y="4625787"/>
                  </a:lnTo>
                  <a:lnTo>
                    <a:pt x="5971736" y="4575810"/>
                  </a:lnTo>
                  <a:lnTo>
                    <a:pt x="5981772" y="4525623"/>
                  </a:lnTo>
                  <a:lnTo>
                    <a:pt x="5991369" y="4475231"/>
                  </a:lnTo>
                  <a:lnTo>
                    <a:pt x="6000522" y="4424636"/>
                  </a:lnTo>
                  <a:lnTo>
                    <a:pt x="6009231" y="4373841"/>
                  </a:lnTo>
                  <a:lnTo>
                    <a:pt x="6017491" y="4322850"/>
                  </a:lnTo>
                  <a:lnTo>
                    <a:pt x="6025301" y="4271666"/>
                  </a:lnTo>
                  <a:lnTo>
                    <a:pt x="6032657" y="4220292"/>
                  </a:lnTo>
                  <a:lnTo>
                    <a:pt x="6039558" y="4168730"/>
                  </a:lnTo>
                  <a:lnTo>
                    <a:pt x="6046000" y="4116985"/>
                  </a:lnTo>
                  <a:lnTo>
                    <a:pt x="6051982" y="4065059"/>
                  </a:lnTo>
                  <a:lnTo>
                    <a:pt x="6057499" y="4012956"/>
                  </a:lnTo>
                  <a:lnTo>
                    <a:pt x="6062551" y="3960678"/>
                  </a:lnTo>
                  <a:lnTo>
                    <a:pt x="6067134" y="3908229"/>
                  </a:lnTo>
                  <a:lnTo>
                    <a:pt x="6071245" y="3855612"/>
                  </a:lnTo>
                  <a:lnTo>
                    <a:pt x="6074883" y="3802830"/>
                  </a:lnTo>
                  <a:lnTo>
                    <a:pt x="6078044" y="3749886"/>
                  </a:lnTo>
                  <a:lnTo>
                    <a:pt x="6080725" y="3696783"/>
                  </a:lnTo>
                  <a:lnTo>
                    <a:pt x="6082925" y="3643525"/>
                  </a:lnTo>
                  <a:lnTo>
                    <a:pt x="6084641" y="3590114"/>
                  </a:lnTo>
                  <a:lnTo>
                    <a:pt x="6085869" y="3536554"/>
                  </a:lnTo>
                  <a:lnTo>
                    <a:pt x="6086609" y="3482848"/>
                  </a:lnTo>
                  <a:lnTo>
                    <a:pt x="6086856" y="3429000"/>
                  </a:lnTo>
                  <a:lnTo>
                    <a:pt x="6086609" y="3375151"/>
                  </a:lnTo>
                  <a:lnTo>
                    <a:pt x="6085869" y="3321445"/>
                  </a:lnTo>
                  <a:lnTo>
                    <a:pt x="6084641" y="3267885"/>
                  </a:lnTo>
                  <a:lnTo>
                    <a:pt x="6082925" y="3214474"/>
                  </a:lnTo>
                  <a:lnTo>
                    <a:pt x="6080725" y="3161216"/>
                  </a:lnTo>
                  <a:lnTo>
                    <a:pt x="6078044" y="3108114"/>
                  </a:lnTo>
                  <a:lnTo>
                    <a:pt x="6074883" y="3055170"/>
                  </a:lnTo>
                  <a:lnTo>
                    <a:pt x="6071245" y="3002388"/>
                  </a:lnTo>
                  <a:lnTo>
                    <a:pt x="6067134" y="2949771"/>
                  </a:lnTo>
                  <a:lnTo>
                    <a:pt x="6062551" y="2897322"/>
                  </a:lnTo>
                  <a:lnTo>
                    <a:pt x="6057499" y="2845045"/>
                  </a:lnTo>
                  <a:lnTo>
                    <a:pt x="6051982" y="2792941"/>
                  </a:lnTo>
                  <a:lnTo>
                    <a:pt x="6046000" y="2741016"/>
                  </a:lnTo>
                  <a:lnTo>
                    <a:pt x="6039558" y="2689271"/>
                  </a:lnTo>
                  <a:lnTo>
                    <a:pt x="6032657" y="2637709"/>
                  </a:lnTo>
                  <a:lnTo>
                    <a:pt x="6025301" y="2586335"/>
                  </a:lnTo>
                  <a:lnTo>
                    <a:pt x="6017491" y="2535151"/>
                  </a:lnTo>
                  <a:lnTo>
                    <a:pt x="6009231" y="2484160"/>
                  </a:lnTo>
                  <a:lnTo>
                    <a:pt x="6000522" y="2433366"/>
                  </a:lnTo>
                  <a:lnTo>
                    <a:pt x="5991369" y="2382771"/>
                  </a:lnTo>
                  <a:lnTo>
                    <a:pt x="5981772" y="2332379"/>
                  </a:lnTo>
                  <a:lnTo>
                    <a:pt x="5971736" y="2282193"/>
                  </a:lnTo>
                  <a:lnTo>
                    <a:pt x="5961261" y="2232215"/>
                  </a:lnTo>
                  <a:lnTo>
                    <a:pt x="5950352" y="2182450"/>
                  </a:lnTo>
                  <a:lnTo>
                    <a:pt x="5939010" y="2132900"/>
                  </a:lnTo>
                  <a:lnTo>
                    <a:pt x="5927239" y="2083568"/>
                  </a:lnTo>
                  <a:lnTo>
                    <a:pt x="5915040" y="2034458"/>
                  </a:lnTo>
                  <a:lnTo>
                    <a:pt x="5902417" y="1985573"/>
                  </a:lnTo>
                  <a:lnTo>
                    <a:pt x="5889371" y="1936915"/>
                  </a:lnTo>
                  <a:lnTo>
                    <a:pt x="5875906" y="1888489"/>
                  </a:lnTo>
                  <a:lnTo>
                    <a:pt x="5862025" y="1840296"/>
                  </a:lnTo>
                  <a:lnTo>
                    <a:pt x="5847729" y="1792341"/>
                  </a:lnTo>
                  <a:lnTo>
                    <a:pt x="5833021" y="1744626"/>
                  </a:lnTo>
                  <a:lnTo>
                    <a:pt x="5817905" y="1697154"/>
                  </a:lnTo>
                  <a:lnTo>
                    <a:pt x="5802382" y="1649930"/>
                  </a:lnTo>
                  <a:lnTo>
                    <a:pt x="5786455" y="1602955"/>
                  </a:lnTo>
                  <a:lnTo>
                    <a:pt x="5770127" y="1556233"/>
                  </a:lnTo>
                  <a:lnTo>
                    <a:pt x="5753400" y="1509767"/>
                  </a:lnTo>
                  <a:lnTo>
                    <a:pt x="5736277" y="1463560"/>
                  </a:lnTo>
                  <a:lnTo>
                    <a:pt x="5718761" y="1417616"/>
                  </a:lnTo>
                  <a:lnTo>
                    <a:pt x="5700854" y="1371937"/>
                  </a:lnTo>
                  <a:lnTo>
                    <a:pt x="5682558" y="1326527"/>
                  </a:lnTo>
                  <a:lnTo>
                    <a:pt x="5663877" y="1281389"/>
                  </a:lnTo>
                  <a:lnTo>
                    <a:pt x="5644813" y="1236526"/>
                  </a:lnTo>
                  <a:lnTo>
                    <a:pt x="5625369" y="1191941"/>
                  </a:lnTo>
                  <a:lnTo>
                    <a:pt x="5605546" y="1147637"/>
                  </a:lnTo>
                  <a:lnTo>
                    <a:pt x="5585349" y="1103617"/>
                  </a:lnTo>
                  <a:lnTo>
                    <a:pt x="5564778" y="1059885"/>
                  </a:lnTo>
                  <a:lnTo>
                    <a:pt x="5543838" y="1016443"/>
                  </a:lnTo>
                  <a:lnTo>
                    <a:pt x="5522530" y="973296"/>
                  </a:lnTo>
                  <a:lnTo>
                    <a:pt x="5500857" y="930445"/>
                  </a:lnTo>
                  <a:lnTo>
                    <a:pt x="5478822" y="887894"/>
                  </a:lnTo>
                  <a:lnTo>
                    <a:pt x="5456427" y="845647"/>
                  </a:lnTo>
                  <a:lnTo>
                    <a:pt x="5433676" y="803706"/>
                  </a:lnTo>
                  <a:lnTo>
                    <a:pt x="5410569" y="762074"/>
                  </a:lnTo>
                  <a:lnTo>
                    <a:pt x="5387111" y="720756"/>
                  </a:lnTo>
                  <a:lnTo>
                    <a:pt x="5363303" y="679753"/>
                  </a:lnTo>
                  <a:lnTo>
                    <a:pt x="5339149" y="639068"/>
                  </a:lnTo>
                  <a:lnTo>
                    <a:pt x="5314651" y="598706"/>
                  </a:lnTo>
                  <a:lnTo>
                    <a:pt x="5289811" y="558669"/>
                  </a:lnTo>
                  <a:lnTo>
                    <a:pt x="5264632" y="518961"/>
                  </a:lnTo>
                  <a:lnTo>
                    <a:pt x="5239117" y="479584"/>
                  </a:lnTo>
                  <a:lnTo>
                    <a:pt x="5213268" y="440542"/>
                  </a:lnTo>
                  <a:lnTo>
                    <a:pt x="5187088" y="401837"/>
                  </a:lnTo>
                  <a:lnTo>
                    <a:pt x="5160580" y="363473"/>
                  </a:lnTo>
                  <a:lnTo>
                    <a:pt x="5133746" y="325454"/>
                  </a:lnTo>
                  <a:lnTo>
                    <a:pt x="5106588" y="287781"/>
                  </a:lnTo>
                  <a:lnTo>
                    <a:pt x="5079110" y="250459"/>
                  </a:lnTo>
                  <a:lnTo>
                    <a:pt x="5051313" y="213491"/>
                  </a:lnTo>
                  <a:lnTo>
                    <a:pt x="5023201" y="176879"/>
                  </a:lnTo>
                  <a:lnTo>
                    <a:pt x="4994776" y="140627"/>
                  </a:lnTo>
                  <a:lnTo>
                    <a:pt x="4966041" y="104738"/>
                  </a:lnTo>
                  <a:lnTo>
                    <a:pt x="4936998" y="69215"/>
                  </a:lnTo>
                  <a:lnTo>
                    <a:pt x="4874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26795" y="972058"/>
            <a:ext cx="4646930" cy="922655"/>
          </a:xfrm>
          <a:prstGeom prst="rect"/>
        </p:spPr>
        <p:txBody>
          <a:bodyPr wrap="square" lIns="0" tIns="65405" rIns="0" bIns="0" rtlCol="0" vert="horz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515"/>
              </a:spcBef>
            </a:pPr>
            <a:r>
              <a:rPr dirty="0" sz="3100">
                <a:solidFill>
                  <a:srgbClr val="000000"/>
                </a:solidFill>
              </a:rPr>
              <a:t>14.</a:t>
            </a:r>
            <a:r>
              <a:rPr dirty="0" sz="3100" spc="-135">
                <a:solidFill>
                  <a:srgbClr val="000000"/>
                </a:solidFill>
              </a:rPr>
              <a:t> </a:t>
            </a:r>
            <a:r>
              <a:rPr dirty="0" sz="3100">
                <a:solidFill>
                  <a:srgbClr val="000000"/>
                </a:solidFill>
              </a:rPr>
              <a:t>Legislative</a:t>
            </a:r>
            <a:r>
              <a:rPr dirty="0" sz="3100" spc="-105">
                <a:solidFill>
                  <a:srgbClr val="000000"/>
                </a:solidFill>
              </a:rPr>
              <a:t> </a:t>
            </a:r>
            <a:r>
              <a:rPr dirty="0" sz="3100" spc="-10">
                <a:solidFill>
                  <a:srgbClr val="000000"/>
                </a:solidFill>
              </a:rPr>
              <a:t>Roundtable</a:t>
            </a:r>
            <a:r>
              <a:rPr dirty="0" sz="3100" spc="-114">
                <a:solidFill>
                  <a:srgbClr val="000000"/>
                </a:solidFill>
              </a:rPr>
              <a:t> </a:t>
            </a:r>
            <a:r>
              <a:rPr dirty="0" sz="3100" spc="-25">
                <a:solidFill>
                  <a:srgbClr val="000000"/>
                </a:solidFill>
              </a:rPr>
              <a:t>on </a:t>
            </a:r>
            <a:r>
              <a:rPr dirty="0" sz="3100" spc="-10">
                <a:solidFill>
                  <a:srgbClr val="000000"/>
                </a:solidFill>
              </a:rPr>
              <a:t>Economic</a:t>
            </a:r>
            <a:r>
              <a:rPr dirty="0" sz="3100" spc="-155">
                <a:solidFill>
                  <a:srgbClr val="000000"/>
                </a:solidFill>
              </a:rPr>
              <a:t> </a:t>
            </a:r>
            <a:r>
              <a:rPr dirty="0" sz="3100" spc="-10">
                <a:solidFill>
                  <a:srgbClr val="000000"/>
                </a:solidFill>
              </a:rPr>
              <a:t>Development</a:t>
            </a:r>
            <a:endParaRPr sz="3100"/>
          </a:p>
        </p:txBody>
      </p:sp>
      <p:grpSp>
        <p:nvGrpSpPr>
          <p:cNvPr id="10" name="object 10" descr=""/>
          <p:cNvGrpSpPr/>
          <p:nvPr/>
        </p:nvGrpSpPr>
        <p:grpSpPr>
          <a:xfrm>
            <a:off x="0" y="1152144"/>
            <a:ext cx="5341620" cy="1061085"/>
            <a:chOff x="0" y="1152144"/>
            <a:chExt cx="5341620" cy="1061085"/>
          </a:xfrm>
        </p:grpSpPr>
        <p:sp>
          <p:nvSpPr>
            <p:cNvPr id="11" name="object 11" descr=""/>
            <p:cNvSpPr/>
            <p:nvPr/>
          </p:nvSpPr>
          <p:spPr>
            <a:xfrm>
              <a:off x="0" y="1152144"/>
              <a:ext cx="128270" cy="654050"/>
            </a:xfrm>
            <a:custGeom>
              <a:avLst/>
              <a:gdLst/>
              <a:ahLst/>
              <a:cxnLst/>
              <a:rect l="l" t="t" r="r" b="b"/>
              <a:pathLst>
                <a:path w="128270" h="654050">
                  <a:moveTo>
                    <a:pt x="128016" y="0"/>
                  </a:moveTo>
                  <a:lnTo>
                    <a:pt x="0" y="0"/>
                  </a:lnTo>
                  <a:lnTo>
                    <a:pt x="0" y="653796"/>
                  </a:lnTo>
                  <a:lnTo>
                    <a:pt x="128016" y="653796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49580" y="2194560"/>
              <a:ext cx="4892040" cy="18415"/>
            </a:xfrm>
            <a:custGeom>
              <a:avLst/>
              <a:gdLst/>
              <a:ahLst/>
              <a:cxnLst/>
              <a:rect l="l" t="t" r="r" b="b"/>
              <a:pathLst>
                <a:path w="4892040" h="18414">
                  <a:moveTo>
                    <a:pt x="489204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4892040" y="18287"/>
                  </a:lnTo>
                  <a:lnTo>
                    <a:pt x="4892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49580" y="2194560"/>
              <a:ext cx="4892040" cy="18415"/>
            </a:xfrm>
            <a:custGeom>
              <a:avLst/>
              <a:gdLst/>
              <a:ahLst/>
              <a:cxnLst/>
              <a:rect l="l" t="t" r="r" b="b"/>
              <a:pathLst>
                <a:path w="4892040" h="18414">
                  <a:moveTo>
                    <a:pt x="489204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4892040" y="18287"/>
                  </a:lnTo>
                  <a:lnTo>
                    <a:pt x="489204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526795" y="2406751"/>
            <a:ext cx="4598670" cy="3475354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400">
                <a:latin typeface="Calibri"/>
                <a:cs typeface="Calibri"/>
              </a:rPr>
              <a:t>After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election, </a:t>
            </a:r>
            <a:r>
              <a:rPr dirty="0" sz="1400" spc="-10">
                <a:latin typeface="Calibri"/>
                <a:cs typeface="Calibri"/>
              </a:rPr>
              <a:t>before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session</a:t>
            </a:r>
            <a:endParaRPr sz="1400">
              <a:latin typeface="Calibri"/>
              <a:cs typeface="Calibri"/>
            </a:endParaRPr>
          </a:p>
          <a:p>
            <a:pPr marL="240665" marR="5080" indent="-227965">
              <a:lnSpc>
                <a:spcPts val="1510"/>
              </a:lnSpc>
              <a:spcBef>
                <a:spcPts val="10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400">
                <a:latin typeface="Calibri"/>
                <a:cs typeface="Calibri"/>
              </a:rPr>
              <a:t>Invitees: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State</a:t>
            </a:r>
            <a:r>
              <a:rPr dirty="0" sz="1400" spc="-6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/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Congressional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Delegation,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state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department leaders.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1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400">
                <a:latin typeface="Calibri"/>
                <a:cs typeface="Calibri"/>
              </a:rPr>
              <a:t>Invitees: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City</a:t>
            </a:r>
            <a:r>
              <a:rPr dirty="0" sz="1400" spc="-1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/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County /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20">
                <a:latin typeface="Calibri"/>
                <a:cs typeface="Calibri"/>
              </a:rPr>
              <a:t>Township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Officials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400" spc="-10">
                <a:latin typeface="Calibri"/>
                <a:cs typeface="Calibri"/>
              </a:rPr>
              <a:t>Agenda</a:t>
            </a:r>
            <a:endParaRPr sz="1400">
              <a:latin typeface="Calibri"/>
              <a:cs typeface="Calibri"/>
            </a:endParaRPr>
          </a:p>
          <a:p>
            <a:pPr lvl="1" marL="1019810" indent="-93345">
              <a:lnSpc>
                <a:spcPct val="100000"/>
              </a:lnSpc>
              <a:spcBef>
                <a:spcPts val="840"/>
              </a:spcBef>
              <a:buChar char="-"/>
              <a:tabLst>
                <a:tab pos="1020444" algn="l"/>
              </a:tabLst>
            </a:pPr>
            <a:r>
              <a:rPr dirty="0" sz="1400" spc="-10">
                <a:latin typeface="Calibri"/>
                <a:cs typeface="Calibri"/>
              </a:rPr>
              <a:t>Welcome</a:t>
            </a:r>
            <a:endParaRPr sz="1400">
              <a:latin typeface="Calibri"/>
              <a:cs typeface="Calibri"/>
            </a:endParaRPr>
          </a:p>
          <a:p>
            <a:pPr lvl="1" marL="1019810" indent="-93345">
              <a:lnSpc>
                <a:spcPct val="100000"/>
              </a:lnSpc>
              <a:spcBef>
                <a:spcPts val="825"/>
              </a:spcBef>
              <a:buChar char="-"/>
              <a:tabLst>
                <a:tab pos="1020444" algn="l"/>
              </a:tabLst>
            </a:pPr>
            <a:r>
              <a:rPr dirty="0" sz="1400">
                <a:latin typeface="Calibri"/>
                <a:cs typeface="Calibri"/>
              </a:rPr>
              <a:t>Keep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it</a:t>
            </a:r>
            <a:r>
              <a:rPr dirty="0" sz="1400" spc="-1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on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topic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/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civil</a:t>
            </a:r>
            <a:endParaRPr sz="1400">
              <a:latin typeface="Calibri"/>
              <a:cs typeface="Calibri"/>
            </a:endParaRPr>
          </a:p>
          <a:p>
            <a:pPr lvl="1" marL="1019810" indent="-93345">
              <a:lnSpc>
                <a:spcPts val="1595"/>
              </a:lnSpc>
              <a:spcBef>
                <a:spcPts val="830"/>
              </a:spcBef>
              <a:buChar char="-"/>
              <a:tabLst>
                <a:tab pos="1020444" algn="l"/>
              </a:tabLst>
            </a:pPr>
            <a:r>
              <a:rPr dirty="0" sz="1400">
                <a:latin typeface="Calibri"/>
                <a:cs typeface="Calibri"/>
              </a:rPr>
              <a:t>A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speaker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or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two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to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chat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on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relevant</a:t>
            </a:r>
            <a:endParaRPr sz="1400">
              <a:latin typeface="Calibri"/>
              <a:cs typeface="Calibri"/>
            </a:endParaRPr>
          </a:p>
          <a:p>
            <a:pPr marL="927100">
              <a:lnSpc>
                <a:spcPts val="1595"/>
              </a:lnSpc>
            </a:pPr>
            <a:r>
              <a:rPr dirty="0" sz="1400">
                <a:latin typeface="Calibri"/>
                <a:cs typeface="Calibri"/>
              </a:rPr>
              <a:t>topic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(Broadband,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DEED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programs,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-20">
                <a:latin typeface="Calibri"/>
                <a:cs typeface="Calibri"/>
              </a:rPr>
              <a:t>etc..</a:t>
            </a:r>
            <a:endParaRPr sz="1400">
              <a:latin typeface="Calibri"/>
              <a:cs typeface="Calibri"/>
            </a:endParaRPr>
          </a:p>
          <a:p>
            <a:pPr lvl="1" marL="1019810" indent="-93345">
              <a:lnSpc>
                <a:spcPts val="1595"/>
              </a:lnSpc>
              <a:spcBef>
                <a:spcPts val="840"/>
              </a:spcBef>
              <a:buChar char="-"/>
              <a:tabLst>
                <a:tab pos="1020444" algn="l"/>
              </a:tabLst>
            </a:pPr>
            <a:r>
              <a:rPr dirty="0" sz="1400">
                <a:latin typeface="Calibri"/>
                <a:cs typeface="Calibri"/>
              </a:rPr>
              <a:t>Each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politician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gets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two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minutes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on</a:t>
            </a:r>
            <a:r>
              <a:rPr dirty="0" sz="1400" spc="35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goals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for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 spc="-25"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</a:pPr>
            <a:r>
              <a:rPr dirty="0" sz="1400" spc="-10">
                <a:latin typeface="Calibri"/>
                <a:cs typeface="Calibri"/>
              </a:rPr>
              <a:t>session.</a:t>
            </a:r>
            <a:endParaRPr sz="1400">
              <a:latin typeface="Calibri"/>
              <a:cs typeface="Calibri"/>
            </a:endParaRPr>
          </a:p>
          <a:p>
            <a:pPr lvl="1" marL="1019810" indent="-93345">
              <a:lnSpc>
                <a:spcPct val="100000"/>
              </a:lnSpc>
              <a:spcBef>
                <a:spcPts val="830"/>
              </a:spcBef>
              <a:buChar char="-"/>
              <a:tabLst>
                <a:tab pos="1020444" algn="l"/>
              </a:tabLst>
            </a:pPr>
            <a:r>
              <a:rPr dirty="0" sz="1400">
                <a:latin typeface="Calibri"/>
                <a:cs typeface="Calibri"/>
              </a:rPr>
              <a:t>Coffee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&amp;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cookies.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198366" y="4514850"/>
            <a:ext cx="7666355" cy="2028189"/>
          </a:xfrm>
          <a:custGeom>
            <a:avLst/>
            <a:gdLst/>
            <a:ahLst/>
            <a:cxnLst/>
            <a:rect l="l" t="t" r="r" b="b"/>
            <a:pathLst>
              <a:path w="7666355" h="2028190">
                <a:moveTo>
                  <a:pt x="7615428" y="50800"/>
                </a:moveTo>
                <a:lnTo>
                  <a:pt x="50800" y="50800"/>
                </a:lnTo>
                <a:lnTo>
                  <a:pt x="50800" y="127000"/>
                </a:lnTo>
                <a:lnTo>
                  <a:pt x="63500" y="127000"/>
                </a:lnTo>
                <a:lnTo>
                  <a:pt x="63500" y="1901190"/>
                </a:lnTo>
                <a:lnTo>
                  <a:pt x="50800" y="1901190"/>
                </a:lnTo>
                <a:lnTo>
                  <a:pt x="50800" y="1977390"/>
                </a:lnTo>
                <a:lnTo>
                  <a:pt x="7615428" y="1977390"/>
                </a:lnTo>
                <a:lnTo>
                  <a:pt x="7615428" y="1901190"/>
                </a:lnTo>
                <a:lnTo>
                  <a:pt x="7602728" y="1901190"/>
                </a:lnTo>
                <a:lnTo>
                  <a:pt x="7602728" y="127000"/>
                </a:lnTo>
                <a:lnTo>
                  <a:pt x="7615428" y="127000"/>
                </a:lnTo>
                <a:lnTo>
                  <a:pt x="7615428" y="50800"/>
                </a:lnTo>
                <a:close/>
              </a:path>
              <a:path w="7666355" h="2028190">
                <a:moveTo>
                  <a:pt x="7666228" y="25908"/>
                </a:moveTo>
                <a:lnTo>
                  <a:pt x="7640828" y="25908"/>
                </a:lnTo>
                <a:lnTo>
                  <a:pt x="7640828" y="2002536"/>
                </a:lnTo>
                <a:lnTo>
                  <a:pt x="7666228" y="2002548"/>
                </a:lnTo>
                <a:lnTo>
                  <a:pt x="7666228" y="25908"/>
                </a:lnTo>
                <a:close/>
              </a:path>
              <a:path w="7666355" h="2028190">
                <a:moveTo>
                  <a:pt x="7666228" y="0"/>
                </a:moveTo>
                <a:lnTo>
                  <a:pt x="0" y="0"/>
                </a:lnTo>
                <a:lnTo>
                  <a:pt x="0" y="25400"/>
                </a:lnTo>
                <a:lnTo>
                  <a:pt x="0" y="2002790"/>
                </a:lnTo>
                <a:lnTo>
                  <a:pt x="0" y="2028190"/>
                </a:lnTo>
                <a:lnTo>
                  <a:pt x="7666228" y="2028190"/>
                </a:lnTo>
                <a:lnTo>
                  <a:pt x="7666228" y="2002790"/>
                </a:lnTo>
                <a:lnTo>
                  <a:pt x="25400" y="2002790"/>
                </a:lnTo>
                <a:lnTo>
                  <a:pt x="25400" y="25400"/>
                </a:lnTo>
                <a:lnTo>
                  <a:pt x="7666228" y="25400"/>
                </a:lnTo>
                <a:lnTo>
                  <a:pt x="7666228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682744" y="4904943"/>
            <a:ext cx="182054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15.</a:t>
            </a:r>
            <a:r>
              <a:rPr dirty="0" sz="4000" spc="-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spc="-10" b="0">
                <a:solidFill>
                  <a:srgbClr val="FFFFFF"/>
                </a:solidFill>
                <a:latin typeface="Calibri Light"/>
                <a:cs typeface="Calibri Light"/>
              </a:rPr>
              <a:t>Signs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991" y="321563"/>
            <a:ext cx="3797808" cy="20101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3191" y="321563"/>
            <a:ext cx="3793236" cy="41116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86343" y="321563"/>
            <a:ext cx="3797807" cy="20101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6991" y="2421635"/>
            <a:ext cx="3794760" cy="201472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83295" y="2432304"/>
            <a:ext cx="3797807" cy="200101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6991" y="4526279"/>
            <a:ext cx="3794760" cy="2010156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4719828" y="5693664"/>
            <a:ext cx="5486400" cy="0"/>
          </a:xfrm>
          <a:custGeom>
            <a:avLst/>
            <a:gdLst/>
            <a:ahLst/>
            <a:cxnLst/>
            <a:rect l="l" t="t" r="r" b="b"/>
            <a:pathLst>
              <a:path w="5486400" h="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1587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01267" y="2043683"/>
            <a:ext cx="10189845" cy="81280"/>
          </a:xfrm>
          <a:custGeom>
            <a:avLst/>
            <a:gdLst/>
            <a:ahLst/>
            <a:cxnLst/>
            <a:rect l="l" t="t" r="r" b="b"/>
            <a:pathLst>
              <a:path w="10189845" h="81280">
                <a:moveTo>
                  <a:pt x="10189464" y="0"/>
                </a:moveTo>
                <a:lnTo>
                  <a:pt x="0" y="0"/>
                </a:lnTo>
                <a:lnTo>
                  <a:pt x="0" y="80772"/>
                </a:lnTo>
                <a:lnTo>
                  <a:pt x="10189464" y="80772"/>
                </a:lnTo>
                <a:lnTo>
                  <a:pt x="10189464" y="0"/>
                </a:lnTo>
                <a:close/>
              </a:path>
            </a:pathLst>
          </a:custGeom>
          <a:solidFill>
            <a:srgbClr val="7E7E7E">
              <a:alpha val="65097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675" y="2385060"/>
            <a:ext cx="4846320" cy="36164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1052" y="2385060"/>
            <a:ext cx="4841748" cy="361645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48944" y="851662"/>
            <a:ext cx="687387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>
                <a:solidFill>
                  <a:srgbClr val="000000"/>
                </a:solidFill>
              </a:rPr>
              <a:t>16.</a:t>
            </a:r>
            <a:r>
              <a:rPr dirty="0" sz="4400" spc="-150">
                <a:solidFill>
                  <a:srgbClr val="000000"/>
                </a:solidFill>
              </a:rPr>
              <a:t> </a:t>
            </a:r>
            <a:r>
              <a:rPr dirty="0" sz="4400">
                <a:solidFill>
                  <a:srgbClr val="000000"/>
                </a:solidFill>
              </a:rPr>
              <a:t>Celebrate</a:t>
            </a:r>
            <a:r>
              <a:rPr dirty="0" sz="4400" spc="-145">
                <a:solidFill>
                  <a:srgbClr val="000000"/>
                </a:solidFill>
              </a:rPr>
              <a:t> </a:t>
            </a:r>
            <a:r>
              <a:rPr dirty="0" sz="4400" spc="-25">
                <a:solidFill>
                  <a:srgbClr val="000000"/>
                </a:solidFill>
              </a:rPr>
              <a:t>Your</a:t>
            </a:r>
            <a:r>
              <a:rPr dirty="0" sz="4400" spc="-135">
                <a:solidFill>
                  <a:srgbClr val="000000"/>
                </a:solidFill>
              </a:rPr>
              <a:t> </a:t>
            </a:r>
            <a:r>
              <a:rPr dirty="0" sz="4400" spc="-10">
                <a:solidFill>
                  <a:srgbClr val="000000"/>
                </a:solidFill>
              </a:rPr>
              <a:t>Businesses!</a:t>
            </a:r>
            <a:endParaRPr sz="4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78865" y="5017973"/>
            <a:ext cx="10631805" cy="605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800" b="0">
                <a:latin typeface="Calibri Light"/>
                <a:cs typeface="Calibri Light"/>
              </a:rPr>
              <a:t>17.</a:t>
            </a:r>
            <a:r>
              <a:rPr dirty="0" sz="3800" spc="-35" b="0">
                <a:latin typeface="Calibri Light"/>
                <a:cs typeface="Calibri Light"/>
              </a:rPr>
              <a:t> </a:t>
            </a:r>
            <a:r>
              <a:rPr dirty="0" sz="3800" b="0">
                <a:latin typeface="Calibri Light"/>
                <a:cs typeface="Calibri Light"/>
              </a:rPr>
              <a:t>Go</a:t>
            </a:r>
            <a:r>
              <a:rPr dirty="0" sz="3800" spc="-25" b="0">
                <a:latin typeface="Calibri Light"/>
                <a:cs typeface="Calibri Light"/>
              </a:rPr>
              <a:t> </a:t>
            </a:r>
            <a:r>
              <a:rPr dirty="0" sz="3800" b="0">
                <a:latin typeface="Calibri Light"/>
                <a:cs typeface="Calibri Light"/>
              </a:rPr>
              <a:t>to</a:t>
            </a:r>
            <a:r>
              <a:rPr dirty="0" sz="3800" spc="-15" b="0">
                <a:latin typeface="Calibri Light"/>
                <a:cs typeface="Calibri Light"/>
              </a:rPr>
              <a:t> </a:t>
            </a:r>
            <a:r>
              <a:rPr dirty="0" sz="3800" b="0">
                <a:latin typeface="Calibri Light"/>
                <a:cs typeface="Calibri Light"/>
              </a:rPr>
              <a:t>local</a:t>
            </a:r>
            <a:r>
              <a:rPr dirty="0" sz="3800" spc="-35" b="0">
                <a:latin typeface="Calibri Light"/>
                <a:cs typeface="Calibri Light"/>
              </a:rPr>
              <a:t> </a:t>
            </a:r>
            <a:r>
              <a:rPr dirty="0" sz="3800" b="0">
                <a:latin typeface="Calibri Light"/>
                <a:cs typeface="Calibri Light"/>
              </a:rPr>
              <a:t>Commissioner</a:t>
            </a:r>
            <a:r>
              <a:rPr dirty="0" sz="3800" spc="-40" b="0">
                <a:latin typeface="Calibri Light"/>
                <a:cs typeface="Calibri Light"/>
              </a:rPr>
              <a:t> </a:t>
            </a:r>
            <a:r>
              <a:rPr dirty="0" sz="3800" b="0">
                <a:latin typeface="Calibri Light"/>
                <a:cs typeface="Calibri Light"/>
              </a:rPr>
              <a:t>/</a:t>
            </a:r>
            <a:r>
              <a:rPr dirty="0" sz="3800" spc="-20" b="0">
                <a:latin typeface="Calibri Light"/>
                <a:cs typeface="Calibri Light"/>
              </a:rPr>
              <a:t> </a:t>
            </a:r>
            <a:r>
              <a:rPr dirty="0" sz="3800" b="0">
                <a:latin typeface="Calibri Light"/>
                <a:cs typeface="Calibri Light"/>
              </a:rPr>
              <a:t>Council</a:t>
            </a:r>
            <a:r>
              <a:rPr dirty="0" sz="3800" spc="-30" b="0">
                <a:latin typeface="Calibri Light"/>
                <a:cs typeface="Calibri Light"/>
              </a:rPr>
              <a:t> </a:t>
            </a:r>
            <a:r>
              <a:rPr dirty="0" sz="3800" b="0">
                <a:latin typeface="Calibri Light"/>
                <a:cs typeface="Calibri Light"/>
              </a:rPr>
              <a:t>/</a:t>
            </a:r>
            <a:r>
              <a:rPr dirty="0" sz="3800" spc="-20" b="0">
                <a:latin typeface="Calibri Light"/>
                <a:cs typeface="Calibri Light"/>
              </a:rPr>
              <a:t> </a:t>
            </a:r>
            <a:r>
              <a:rPr dirty="0" sz="3800" b="0">
                <a:latin typeface="Calibri Light"/>
                <a:cs typeface="Calibri Light"/>
              </a:rPr>
              <a:t>EDA</a:t>
            </a:r>
            <a:r>
              <a:rPr dirty="0" sz="3800" spc="-25" b="0">
                <a:latin typeface="Calibri Light"/>
                <a:cs typeface="Calibri Light"/>
              </a:rPr>
              <a:t> </a:t>
            </a:r>
            <a:r>
              <a:rPr dirty="0" sz="3800" spc="-10" b="0">
                <a:latin typeface="Calibri Light"/>
                <a:cs typeface="Calibri Light"/>
              </a:rPr>
              <a:t>Meetings</a:t>
            </a:r>
            <a:endParaRPr sz="38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63" y="320040"/>
            <a:ext cx="3794760" cy="393179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8620" y="320040"/>
            <a:ext cx="3794760" cy="39317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5676" y="320040"/>
            <a:ext cx="3794760" cy="3931792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1524761" y="577977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9050">
            <a:solidFill>
              <a:srgbClr val="6B88AA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19013" y="1842007"/>
            <a:ext cx="53295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b="1">
                <a:solidFill>
                  <a:srgbClr val="000000"/>
                </a:solidFill>
                <a:latin typeface="Calibri"/>
                <a:cs typeface="Calibri"/>
              </a:rPr>
              <a:t>If</a:t>
            </a:r>
            <a:r>
              <a:rPr dirty="0" sz="4000" spc="-12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000" b="1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dirty="0" sz="4000" spc="-10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000" b="1">
                <a:solidFill>
                  <a:srgbClr val="000000"/>
                </a:solidFill>
                <a:latin typeface="Calibri"/>
                <a:cs typeface="Calibri"/>
              </a:rPr>
              <a:t>steal</a:t>
            </a:r>
            <a:r>
              <a:rPr dirty="0" sz="4000" spc="-9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000" b="1">
                <a:solidFill>
                  <a:srgbClr val="000000"/>
                </a:solidFill>
                <a:latin typeface="Calibri"/>
                <a:cs typeface="Calibri"/>
              </a:rPr>
              <a:t>my</a:t>
            </a:r>
            <a:r>
              <a:rPr dirty="0" sz="4000" spc="-114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000" spc="-10" b="1">
                <a:solidFill>
                  <a:srgbClr val="000000"/>
                </a:solidFill>
                <a:latin typeface="Calibri"/>
                <a:cs typeface="Calibri"/>
              </a:rPr>
              <a:t>material…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396733" y="2304902"/>
            <a:ext cx="3811270" cy="1242060"/>
          </a:xfrm>
          <a:prstGeom prst="rect">
            <a:avLst/>
          </a:prstGeom>
        </p:spPr>
        <p:txBody>
          <a:bodyPr wrap="square" lIns="0" tIns="1485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3600" b="1" i="1">
                <a:latin typeface="Calibri"/>
                <a:cs typeface="Calibri"/>
              </a:rPr>
              <a:t>you’ve</a:t>
            </a:r>
            <a:r>
              <a:rPr dirty="0" sz="3600" spc="-70" b="1" i="1">
                <a:latin typeface="Calibri"/>
                <a:cs typeface="Calibri"/>
              </a:rPr>
              <a:t> </a:t>
            </a:r>
            <a:r>
              <a:rPr dirty="0" sz="3600" b="1" i="1">
                <a:latin typeface="Calibri"/>
                <a:cs typeface="Calibri"/>
              </a:rPr>
              <a:t>stolen</a:t>
            </a:r>
            <a:r>
              <a:rPr dirty="0" sz="3600" spc="-80" b="1" i="1">
                <a:latin typeface="Calibri"/>
                <a:cs typeface="Calibri"/>
              </a:rPr>
              <a:t> </a:t>
            </a:r>
            <a:r>
              <a:rPr dirty="0" sz="3600" spc="-10" b="1" i="1">
                <a:latin typeface="Calibri"/>
                <a:cs typeface="Calibri"/>
              </a:rPr>
              <a:t>twice.</a:t>
            </a:r>
            <a:endParaRPr sz="3600">
              <a:latin typeface="Calibri"/>
              <a:cs typeface="Calibri"/>
            </a:endParaRPr>
          </a:p>
          <a:p>
            <a:pPr marL="1028700">
              <a:lnSpc>
                <a:spcPct val="100000"/>
              </a:lnSpc>
              <a:spcBef>
                <a:spcPts val="825"/>
              </a:spcBef>
            </a:pPr>
            <a:r>
              <a:rPr dirty="0" sz="2800">
                <a:latin typeface="Calibri"/>
                <a:cs typeface="Calibri"/>
              </a:rPr>
              <a:t>-</a:t>
            </a:r>
            <a:r>
              <a:rPr dirty="0" sz="2800" spc="-60">
                <a:latin typeface="Calibri"/>
                <a:cs typeface="Calibri"/>
              </a:rPr>
              <a:t> </a:t>
            </a:r>
            <a:r>
              <a:rPr dirty="0" sz="2800" spc="-50">
                <a:latin typeface="Calibri"/>
                <a:cs typeface="Calibri"/>
              </a:rPr>
              <a:t>Tone</a:t>
            </a:r>
            <a:r>
              <a:rPr dirty="0" sz="2800" spc="-5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E.</a:t>
            </a:r>
            <a:r>
              <a:rPr dirty="0" sz="2800" spc="-65">
                <a:latin typeface="Calibri"/>
                <a:cs typeface="Calibri"/>
              </a:rPr>
              <a:t> </a:t>
            </a:r>
            <a:r>
              <a:rPr dirty="0" sz="2800" spc="-30">
                <a:latin typeface="Calibri"/>
                <a:cs typeface="Calibri"/>
              </a:rPr>
              <a:t>Fly,</a:t>
            </a:r>
            <a:r>
              <a:rPr dirty="0" sz="2800" spc="-60">
                <a:latin typeface="Calibri"/>
                <a:cs typeface="Calibri"/>
              </a:rPr>
              <a:t> </a:t>
            </a:r>
            <a:r>
              <a:rPr dirty="0" sz="2800" spc="-20">
                <a:latin typeface="Calibri"/>
                <a:cs typeface="Calibri"/>
              </a:rPr>
              <a:t>KDWB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037844"/>
            <a:ext cx="4776216" cy="47823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249781" y="4761941"/>
            <a:ext cx="96926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b="0">
                <a:latin typeface="Calibri Light"/>
                <a:cs typeface="Calibri Light"/>
              </a:rPr>
              <a:t>18.</a:t>
            </a:r>
            <a:r>
              <a:rPr dirty="0" sz="5400" spc="-125" b="0">
                <a:latin typeface="Calibri Light"/>
                <a:cs typeface="Calibri Light"/>
              </a:rPr>
              <a:t> </a:t>
            </a:r>
            <a:r>
              <a:rPr dirty="0" sz="5400" spc="-20" b="0">
                <a:latin typeface="Calibri Light"/>
                <a:cs typeface="Calibri Light"/>
              </a:rPr>
              <a:t>Inventors</a:t>
            </a:r>
            <a:r>
              <a:rPr dirty="0" sz="5400" spc="-135" b="0">
                <a:latin typeface="Calibri Light"/>
                <a:cs typeface="Calibri Light"/>
              </a:rPr>
              <a:t> </a:t>
            </a:r>
            <a:r>
              <a:rPr dirty="0" sz="5400" b="0">
                <a:latin typeface="Calibri Light"/>
                <a:cs typeface="Calibri Light"/>
              </a:rPr>
              <a:t>&amp;</a:t>
            </a:r>
            <a:r>
              <a:rPr dirty="0" sz="5400" spc="-114" b="0">
                <a:latin typeface="Calibri Light"/>
                <a:cs typeface="Calibri Light"/>
              </a:rPr>
              <a:t> </a:t>
            </a:r>
            <a:r>
              <a:rPr dirty="0" sz="5400" spc="-10" b="0">
                <a:latin typeface="Calibri Light"/>
                <a:cs typeface="Calibri Light"/>
              </a:rPr>
              <a:t>Entrepreneurs</a:t>
            </a:r>
            <a:r>
              <a:rPr dirty="0" sz="5400" spc="-130" b="0">
                <a:latin typeface="Calibri Light"/>
                <a:cs typeface="Calibri Light"/>
              </a:rPr>
              <a:t> </a:t>
            </a:r>
            <a:r>
              <a:rPr dirty="0" sz="5400" spc="-20" b="0">
                <a:latin typeface="Calibri Light"/>
                <a:cs typeface="Calibri Light"/>
              </a:rPr>
              <a:t>Club</a:t>
            </a:r>
            <a:endParaRPr sz="5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63" y="320040"/>
            <a:ext cx="3794760" cy="393179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8620" y="320040"/>
            <a:ext cx="3794760" cy="39317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5676" y="320040"/>
            <a:ext cx="3794760" cy="3931792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1524761" y="577977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9050">
            <a:solidFill>
              <a:srgbClr val="73C4D3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5320284"/>
              <a:ext cx="12192000" cy="736600"/>
            </a:xfrm>
            <a:custGeom>
              <a:avLst/>
              <a:gdLst/>
              <a:ahLst/>
              <a:cxnLst/>
              <a:rect l="l" t="t" r="r" b="b"/>
              <a:pathLst>
                <a:path w="12192000" h="736600">
                  <a:moveTo>
                    <a:pt x="12192000" y="0"/>
                  </a:moveTo>
                  <a:lnTo>
                    <a:pt x="0" y="0"/>
                  </a:lnTo>
                  <a:lnTo>
                    <a:pt x="0" y="736091"/>
                  </a:lnTo>
                  <a:lnTo>
                    <a:pt x="12192000" y="73609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19.</a:t>
            </a:r>
            <a:r>
              <a:rPr dirty="0" spc="-40"/>
              <a:t> </a:t>
            </a:r>
            <a:r>
              <a:rPr dirty="0"/>
              <a:t>Business</a:t>
            </a:r>
            <a:r>
              <a:rPr dirty="0" spc="-60"/>
              <a:t> </a:t>
            </a:r>
            <a:r>
              <a:rPr dirty="0"/>
              <a:t>Retention</a:t>
            </a:r>
            <a:r>
              <a:rPr dirty="0" spc="-35"/>
              <a:t> </a:t>
            </a:r>
            <a:r>
              <a:rPr dirty="0"/>
              <a:t>&amp;</a:t>
            </a:r>
            <a:r>
              <a:rPr dirty="0" spc="-40"/>
              <a:t> </a:t>
            </a:r>
            <a:r>
              <a:rPr dirty="0"/>
              <a:t>Expansion</a:t>
            </a:r>
            <a:r>
              <a:rPr dirty="0" spc="-25"/>
              <a:t> </a:t>
            </a:r>
            <a:r>
              <a:rPr dirty="0" spc="-10"/>
              <a:t>(BR&amp;E)</a:t>
            </a:r>
          </a:p>
        </p:txBody>
      </p:sp>
      <p:sp>
        <p:nvSpPr>
          <p:cNvPr id="6" name="object 6" descr=""/>
          <p:cNvSpPr/>
          <p:nvPr/>
        </p:nvSpPr>
        <p:spPr>
          <a:xfrm>
            <a:off x="761" y="5243321"/>
            <a:ext cx="12192000" cy="891540"/>
          </a:xfrm>
          <a:custGeom>
            <a:avLst/>
            <a:gdLst/>
            <a:ahLst/>
            <a:cxnLst/>
            <a:rect l="l" t="t" r="r" b="b"/>
            <a:pathLst>
              <a:path w="12192000" h="891539">
                <a:moveTo>
                  <a:pt x="0" y="0"/>
                </a:moveTo>
                <a:lnTo>
                  <a:pt x="12192000" y="0"/>
                </a:lnTo>
              </a:path>
              <a:path w="12192000" h="891539">
                <a:moveTo>
                  <a:pt x="0" y="891539"/>
                </a:moveTo>
                <a:lnTo>
                  <a:pt x="12192000" y="891539"/>
                </a:lnTo>
              </a:path>
            </a:pathLst>
          </a:custGeom>
          <a:ln w="412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76566" y="1255216"/>
            <a:ext cx="2980055" cy="1764030"/>
          </a:xfrm>
          <a:prstGeom prst="rect"/>
        </p:spPr>
        <p:txBody>
          <a:bodyPr wrap="square" lIns="0" tIns="116205" rIns="0" bIns="0" rtlCol="0" vert="horz">
            <a:spAutoFit/>
          </a:bodyPr>
          <a:lstStyle/>
          <a:p>
            <a:pPr marL="640080" marR="5080" indent="-628015">
              <a:lnSpc>
                <a:spcPts val="6480"/>
              </a:lnSpc>
              <a:spcBef>
                <a:spcPts val="915"/>
              </a:spcBef>
            </a:pPr>
            <a:r>
              <a:rPr dirty="0" sz="6000">
                <a:solidFill>
                  <a:srgbClr val="000000"/>
                </a:solidFill>
              </a:rPr>
              <a:t>20.</a:t>
            </a:r>
            <a:r>
              <a:rPr dirty="0" sz="6000" spc="-25">
                <a:solidFill>
                  <a:srgbClr val="000000"/>
                </a:solidFill>
              </a:rPr>
              <a:t> </a:t>
            </a:r>
            <a:r>
              <a:rPr dirty="0" sz="6000" spc="-10">
                <a:solidFill>
                  <a:srgbClr val="000000"/>
                </a:solidFill>
              </a:rPr>
              <a:t>Hiring </a:t>
            </a:r>
            <a:r>
              <a:rPr dirty="0" sz="6000" spc="-20">
                <a:solidFill>
                  <a:srgbClr val="000000"/>
                </a:solidFill>
              </a:rPr>
              <a:t>Event</a:t>
            </a:r>
            <a:endParaRPr sz="6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2824" cy="416052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916673" y="4004309"/>
            <a:ext cx="4297680" cy="0"/>
          </a:xfrm>
          <a:custGeom>
            <a:avLst/>
            <a:gdLst/>
            <a:ahLst/>
            <a:cxnLst/>
            <a:rect l="l" t="t" r="r" b="b"/>
            <a:pathLst>
              <a:path w="4297680" h="0">
                <a:moveTo>
                  <a:pt x="0" y="0"/>
                </a:moveTo>
                <a:lnTo>
                  <a:pt x="4297680" y="0"/>
                </a:lnTo>
              </a:path>
            </a:pathLst>
          </a:custGeom>
          <a:ln w="19050">
            <a:solidFill>
              <a:srgbClr val="0A16D2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312918"/>
            <a:ext cx="3665219" cy="25450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29811" y="4312918"/>
            <a:ext cx="2263140" cy="2545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5320284"/>
              <a:ext cx="12192000" cy="736600"/>
            </a:xfrm>
            <a:custGeom>
              <a:avLst/>
              <a:gdLst/>
              <a:ahLst/>
              <a:cxnLst/>
              <a:rect l="l" t="t" r="r" b="b"/>
              <a:pathLst>
                <a:path w="12192000" h="736600">
                  <a:moveTo>
                    <a:pt x="12192000" y="0"/>
                  </a:moveTo>
                  <a:lnTo>
                    <a:pt x="0" y="0"/>
                  </a:lnTo>
                  <a:lnTo>
                    <a:pt x="0" y="736091"/>
                  </a:lnTo>
                  <a:lnTo>
                    <a:pt x="12192000" y="73609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184275">
              <a:lnSpc>
                <a:spcPct val="100000"/>
              </a:lnSpc>
              <a:spcBef>
                <a:spcPts val="100"/>
              </a:spcBef>
            </a:pPr>
            <a:r>
              <a:rPr dirty="0"/>
              <a:t>21.</a:t>
            </a:r>
            <a:r>
              <a:rPr dirty="0" spc="-60"/>
              <a:t> </a:t>
            </a:r>
            <a:r>
              <a:rPr dirty="0"/>
              <a:t>Manufacturing</a:t>
            </a:r>
            <a:r>
              <a:rPr dirty="0" spc="-40"/>
              <a:t> </a:t>
            </a:r>
            <a:r>
              <a:rPr dirty="0" spc="-10"/>
              <a:t>Association</a:t>
            </a:r>
          </a:p>
        </p:txBody>
      </p:sp>
      <p:sp>
        <p:nvSpPr>
          <p:cNvPr id="6" name="object 6" descr=""/>
          <p:cNvSpPr/>
          <p:nvPr/>
        </p:nvSpPr>
        <p:spPr>
          <a:xfrm>
            <a:off x="761" y="5243321"/>
            <a:ext cx="12192000" cy="891540"/>
          </a:xfrm>
          <a:custGeom>
            <a:avLst/>
            <a:gdLst/>
            <a:ahLst/>
            <a:cxnLst/>
            <a:rect l="l" t="t" r="r" b="b"/>
            <a:pathLst>
              <a:path w="12192000" h="891539">
                <a:moveTo>
                  <a:pt x="0" y="0"/>
                </a:moveTo>
                <a:lnTo>
                  <a:pt x="12192000" y="0"/>
                </a:lnTo>
              </a:path>
              <a:path w="12192000" h="891539">
                <a:moveTo>
                  <a:pt x="0" y="891539"/>
                </a:moveTo>
                <a:lnTo>
                  <a:pt x="12192000" y="891539"/>
                </a:lnTo>
              </a:path>
            </a:pathLst>
          </a:custGeom>
          <a:ln w="412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222735" y="635508"/>
            <a:ext cx="329565" cy="1742439"/>
          </a:xfrm>
          <a:custGeom>
            <a:avLst/>
            <a:gdLst/>
            <a:ahLst/>
            <a:cxnLst/>
            <a:rect l="l" t="t" r="r" b="b"/>
            <a:pathLst>
              <a:path w="329565" h="1742439">
                <a:moveTo>
                  <a:pt x="329184" y="0"/>
                </a:moveTo>
                <a:lnTo>
                  <a:pt x="0" y="198627"/>
                </a:lnTo>
                <a:lnTo>
                  <a:pt x="0" y="1741931"/>
                </a:lnTo>
                <a:lnTo>
                  <a:pt x="329184" y="1543303"/>
                </a:lnTo>
                <a:lnTo>
                  <a:pt x="329184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409955" y="641604"/>
            <a:ext cx="708660" cy="2476500"/>
            <a:chOff x="409955" y="641604"/>
            <a:chExt cx="708660" cy="2476500"/>
          </a:xfrm>
        </p:grpSpPr>
        <p:sp>
          <p:nvSpPr>
            <p:cNvPr id="4" name="object 4" descr=""/>
            <p:cNvSpPr/>
            <p:nvPr/>
          </p:nvSpPr>
          <p:spPr>
            <a:xfrm>
              <a:off x="409955" y="1022604"/>
              <a:ext cx="708660" cy="2095500"/>
            </a:xfrm>
            <a:custGeom>
              <a:avLst/>
              <a:gdLst/>
              <a:ahLst/>
              <a:cxnLst/>
              <a:rect l="l" t="t" r="r" b="b"/>
              <a:pathLst>
                <a:path w="708660" h="2095500">
                  <a:moveTo>
                    <a:pt x="0" y="0"/>
                  </a:moveTo>
                  <a:lnTo>
                    <a:pt x="0" y="1517396"/>
                  </a:lnTo>
                  <a:lnTo>
                    <a:pt x="708660" y="2095500"/>
                  </a:lnTo>
                  <a:lnTo>
                    <a:pt x="708660" y="578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09955" y="838200"/>
              <a:ext cx="402590" cy="1705610"/>
            </a:xfrm>
            <a:custGeom>
              <a:avLst/>
              <a:gdLst/>
              <a:ahLst/>
              <a:cxnLst/>
              <a:rect l="l" t="t" r="r" b="b"/>
              <a:pathLst>
                <a:path w="402590" h="1705610">
                  <a:moveTo>
                    <a:pt x="402336" y="0"/>
                  </a:moveTo>
                  <a:lnTo>
                    <a:pt x="0" y="183007"/>
                  </a:lnTo>
                  <a:lnTo>
                    <a:pt x="0" y="1705355"/>
                  </a:lnTo>
                  <a:lnTo>
                    <a:pt x="402336" y="1517777"/>
                  </a:lnTo>
                  <a:lnTo>
                    <a:pt x="402336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44651" y="641604"/>
              <a:ext cx="167640" cy="1713230"/>
            </a:xfrm>
            <a:custGeom>
              <a:avLst/>
              <a:gdLst/>
              <a:ahLst/>
              <a:cxnLst/>
              <a:rect l="l" t="t" r="r" b="b"/>
              <a:pathLst>
                <a:path w="167640" h="1713230">
                  <a:moveTo>
                    <a:pt x="0" y="0"/>
                  </a:moveTo>
                  <a:lnTo>
                    <a:pt x="0" y="1545336"/>
                  </a:lnTo>
                  <a:lnTo>
                    <a:pt x="167640" y="1712976"/>
                  </a:lnTo>
                  <a:lnTo>
                    <a:pt x="167640" y="169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4651" y="635508"/>
            <a:ext cx="10907395" cy="1542415"/>
          </a:xfrm>
          <a:prstGeom prst="rect"/>
          <a:solidFill>
            <a:srgbClr val="4471C4"/>
          </a:solidFill>
        </p:spPr>
        <p:txBody>
          <a:bodyPr wrap="square" lIns="0" tIns="419734" rIns="0" bIns="0" rtlCol="0" vert="horz">
            <a:spAutoFit/>
          </a:bodyPr>
          <a:lstStyle/>
          <a:p>
            <a:pPr marL="494030">
              <a:lnSpc>
                <a:spcPct val="100000"/>
              </a:lnSpc>
              <a:spcBef>
                <a:spcPts val="3304"/>
              </a:spcBef>
            </a:pPr>
            <a:r>
              <a:rPr dirty="0" sz="4000">
                <a:solidFill>
                  <a:srgbClr val="FFFFFF"/>
                </a:solidFill>
              </a:rPr>
              <a:t>1.</a:t>
            </a:r>
            <a:r>
              <a:rPr dirty="0" sz="4000" spc="-110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Have</a:t>
            </a:r>
            <a:r>
              <a:rPr dirty="0" sz="4000" spc="-110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good</a:t>
            </a:r>
            <a:r>
              <a:rPr dirty="0" sz="4000" spc="-11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contacts</a:t>
            </a:r>
            <a:endParaRPr sz="4000"/>
          </a:p>
        </p:txBody>
      </p:sp>
      <p:sp>
        <p:nvSpPr>
          <p:cNvPr id="8" name="object 8" descr=""/>
          <p:cNvSpPr txBox="1"/>
          <p:nvPr/>
        </p:nvSpPr>
        <p:spPr>
          <a:xfrm>
            <a:off x="1503680" y="2677413"/>
            <a:ext cx="3205480" cy="303403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41300" marR="221615" indent="-229235">
              <a:lnSpc>
                <a:spcPts val="2160"/>
              </a:lnSpc>
              <a:spcBef>
                <a:spcPts val="37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dirty="0" sz="2000">
                <a:latin typeface="Calibri"/>
                <a:cs typeface="Calibri"/>
              </a:rPr>
              <a:t>Have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smart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phone?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If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so, </a:t>
            </a:r>
            <a:r>
              <a:rPr dirty="0" sz="2000">
                <a:latin typeface="Calibri"/>
                <a:cs typeface="Calibri"/>
              </a:rPr>
              <a:t>use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it.</a:t>
            </a:r>
            <a:endParaRPr sz="20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dirty="0" sz="2000">
                <a:latin typeface="Calibri"/>
                <a:cs typeface="Calibri"/>
              </a:rPr>
              <a:t>Keep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your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contacts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in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there.</a:t>
            </a:r>
            <a:endParaRPr sz="20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dirty="0" sz="2000" spc="-10">
                <a:latin typeface="Calibri"/>
                <a:cs typeface="Calibri"/>
              </a:rPr>
              <a:t>Work</a:t>
            </a:r>
            <a:r>
              <a:rPr dirty="0" sz="2000" spc="-7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them!!!</a:t>
            </a:r>
            <a:endParaRPr sz="20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dirty="0" sz="2000">
                <a:latin typeface="Calibri"/>
                <a:cs typeface="Calibri"/>
              </a:rPr>
              <a:t>Use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as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budget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CRM.</a:t>
            </a:r>
            <a:endParaRPr sz="2000">
              <a:latin typeface="Calibri"/>
              <a:cs typeface="Calibri"/>
            </a:endParaRPr>
          </a:p>
          <a:p>
            <a:pPr marL="241300" marR="5080" indent="-229235">
              <a:lnSpc>
                <a:spcPct val="9000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dirty="0" sz="2000">
                <a:latin typeface="Calibri"/>
                <a:cs typeface="Calibri"/>
              </a:rPr>
              <a:t>Use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your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calendar</a:t>
            </a:r>
            <a:r>
              <a:rPr dirty="0" sz="2000" spc="-25">
                <a:latin typeface="Calibri"/>
                <a:cs typeface="Calibri"/>
              </a:rPr>
              <a:t> for </a:t>
            </a:r>
            <a:r>
              <a:rPr dirty="0" sz="2000">
                <a:latin typeface="Calibri"/>
                <a:cs typeface="Calibri"/>
              </a:rPr>
              <a:t>birthdays,</a:t>
            </a:r>
            <a:r>
              <a:rPr dirty="0" sz="2000" spc="-1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anniversaries,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etc. </a:t>
            </a:r>
            <a:r>
              <a:rPr dirty="0" sz="2000">
                <a:latin typeface="Calibri"/>
                <a:cs typeface="Calibri"/>
              </a:rPr>
              <a:t>(see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LinkedIn,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Facebook, etc.)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2535" y="2494788"/>
            <a:ext cx="1578863" cy="341223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86343" y="3340788"/>
            <a:ext cx="2657855" cy="18179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1722" y="599389"/>
            <a:ext cx="4210050" cy="1214120"/>
          </a:xfrm>
          <a:prstGeom prst="rect"/>
        </p:spPr>
        <p:txBody>
          <a:bodyPr wrap="square" lIns="0" tIns="83820" rIns="0" bIns="0" rtlCol="0" vert="horz">
            <a:spAutoFit/>
          </a:bodyPr>
          <a:lstStyle/>
          <a:p>
            <a:pPr marL="12700" marR="5080">
              <a:lnSpc>
                <a:spcPts val="4430"/>
              </a:lnSpc>
              <a:spcBef>
                <a:spcPts val="660"/>
              </a:spcBef>
            </a:pPr>
            <a:r>
              <a:rPr dirty="0" sz="4100">
                <a:solidFill>
                  <a:srgbClr val="000000"/>
                </a:solidFill>
              </a:rPr>
              <a:t>2.</a:t>
            </a:r>
            <a:r>
              <a:rPr dirty="0" sz="4100" spc="-110">
                <a:solidFill>
                  <a:srgbClr val="000000"/>
                </a:solidFill>
              </a:rPr>
              <a:t> </a:t>
            </a:r>
            <a:r>
              <a:rPr dirty="0" sz="4100">
                <a:solidFill>
                  <a:srgbClr val="000000"/>
                </a:solidFill>
              </a:rPr>
              <a:t>Network</a:t>
            </a:r>
            <a:r>
              <a:rPr dirty="0" sz="4100" spc="-85">
                <a:solidFill>
                  <a:srgbClr val="000000"/>
                </a:solidFill>
              </a:rPr>
              <a:t> </a:t>
            </a:r>
            <a:r>
              <a:rPr dirty="0" sz="4100">
                <a:solidFill>
                  <a:srgbClr val="000000"/>
                </a:solidFill>
              </a:rPr>
              <a:t>like</a:t>
            </a:r>
            <a:r>
              <a:rPr dirty="0" sz="4100" spc="-85">
                <a:solidFill>
                  <a:srgbClr val="000000"/>
                </a:solidFill>
              </a:rPr>
              <a:t> </a:t>
            </a:r>
            <a:r>
              <a:rPr dirty="0" sz="4100" spc="-20">
                <a:solidFill>
                  <a:srgbClr val="000000"/>
                </a:solidFill>
              </a:rPr>
              <a:t>your </a:t>
            </a:r>
            <a:r>
              <a:rPr dirty="0" sz="4100">
                <a:solidFill>
                  <a:srgbClr val="000000"/>
                </a:solidFill>
              </a:rPr>
              <a:t>life</a:t>
            </a:r>
            <a:r>
              <a:rPr dirty="0" sz="4100" spc="-60">
                <a:solidFill>
                  <a:srgbClr val="000000"/>
                </a:solidFill>
              </a:rPr>
              <a:t> </a:t>
            </a:r>
            <a:r>
              <a:rPr dirty="0" sz="4100">
                <a:solidFill>
                  <a:srgbClr val="000000"/>
                </a:solidFill>
              </a:rPr>
              <a:t>depends</a:t>
            </a:r>
            <a:r>
              <a:rPr dirty="0" sz="4100" spc="-100">
                <a:solidFill>
                  <a:srgbClr val="000000"/>
                </a:solidFill>
              </a:rPr>
              <a:t> </a:t>
            </a:r>
            <a:r>
              <a:rPr dirty="0" sz="4100">
                <a:solidFill>
                  <a:srgbClr val="000000"/>
                </a:solidFill>
              </a:rPr>
              <a:t>on</a:t>
            </a:r>
            <a:r>
              <a:rPr dirty="0" sz="4100" spc="-65">
                <a:solidFill>
                  <a:srgbClr val="000000"/>
                </a:solidFill>
              </a:rPr>
              <a:t> </a:t>
            </a:r>
            <a:r>
              <a:rPr dirty="0" sz="4100" spc="-25">
                <a:solidFill>
                  <a:srgbClr val="000000"/>
                </a:solidFill>
              </a:rPr>
              <a:t>it.</a:t>
            </a:r>
            <a:endParaRPr sz="4100"/>
          </a:p>
        </p:txBody>
      </p:sp>
      <p:sp>
        <p:nvSpPr>
          <p:cNvPr id="3" name="object 3" descr="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885825" h="6858000">
                <a:moveTo>
                  <a:pt x="709307" y="0"/>
                </a:moveTo>
                <a:lnTo>
                  <a:pt x="0" y="0"/>
                </a:lnTo>
                <a:lnTo>
                  <a:pt x="0" y="6857999"/>
                </a:lnTo>
                <a:lnTo>
                  <a:pt x="709307" y="6857999"/>
                </a:lnTo>
                <a:lnTo>
                  <a:pt x="710895" y="6789736"/>
                </a:lnTo>
                <a:lnTo>
                  <a:pt x="718832" y="6729412"/>
                </a:lnTo>
                <a:lnTo>
                  <a:pt x="729932" y="6677025"/>
                </a:lnTo>
                <a:lnTo>
                  <a:pt x="744220" y="6630987"/>
                </a:lnTo>
                <a:lnTo>
                  <a:pt x="760082" y="6589712"/>
                </a:lnTo>
                <a:lnTo>
                  <a:pt x="779132" y="6553200"/>
                </a:lnTo>
                <a:lnTo>
                  <a:pt x="817206" y="6477000"/>
                </a:lnTo>
                <a:lnTo>
                  <a:pt x="833081" y="6440487"/>
                </a:lnTo>
                <a:lnTo>
                  <a:pt x="848944" y="6399212"/>
                </a:lnTo>
                <a:lnTo>
                  <a:pt x="864819" y="6353175"/>
                </a:lnTo>
                <a:lnTo>
                  <a:pt x="875919" y="6300787"/>
                </a:lnTo>
                <a:lnTo>
                  <a:pt x="882269" y="6240462"/>
                </a:lnTo>
                <a:lnTo>
                  <a:pt x="885444" y="6172200"/>
                </a:lnTo>
                <a:lnTo>
                  <a:pt x="882269" y="6103937"/>
                </a:lnTo>
                <a:lnTo>
                  <a:pt x="875919" y="6043612"/>
                </a:lnTo>
                <a:lnTo>
                  <a:pt x="864819" y="5991225"/>
                </a:lnTo>
                <a:lnTo>
                  <a:pt x="848944" y="5945187"/>
                </a:lnTo>
                <a:lnTo>
                  <a:pt x="833081" y="5903912"/>
                </a:lnTo>
                <a:lnTo>
                  <a:pt x="817206" y="5867400"/>
                </a:lnTo>
                <a:lnTo>
                  <a:pt x="779132" y="5791200"/>
                </a:lnTo>
                <a:lnTo>
                  <a:pt x="760082" y="5754687"/>
                </a:lnTo>
                <a:lnTo>
                  <a:pt x="744220" y="5713412"/>
                </a:lnTo>
                <a:lnTo>
                  <a:pt x="729932" y="5667375"/>
                </a:lnTo>
                <a:lnTo>
                  <a:pt x="718832" y="5614987"/>
                </a:lnTo>
                <a:lnTo>
                  <a:pt x="710895" y="5554599"/>
                </a:lnTo>
                <a:lnTo>
                  <a:pt x="709307" y="5486400"/>
                </a:lnTo>
                <a:lnTo>
                  <a:pt x="710895" y="5418074"/>
                </a:lnTo>
                <a:lnTo>
                  <a:pt x="718832" y="5357749"/>
                </a:lnTo>
                <a:lnTo>
                  <a:pt x="729932" y="5305425"/>
                </a:lnTo>
                <a:lnTo>
                  <a:pt x="744220" y="5259324"/>
                </a:lnTo>
                <a:lnTo>
                  <a:pt x="760082" y="5218049"/>
                </a:lnTo>
                <a:lnTo>
                  <a:pt x="779132" y="5181600"/>
                </a:lnTo>
                <a:lnTo>
                  <a:pt x="817206" y="5105400"/>
                </a:lnTo>
                <a:lnTo>
                  <a:pt x="833081" y="5068824"/>
                </a:lnTo>
                <a:lnTo>
                  <a:pt x="848944" y="5027549"/>
                </a:lnTo>
                <a:lnTo>
                  <a:pt x="864819" y="4981575"/>
                </a:lnTo>
                <a:lnTo>
                  <a:pt x="875919" y="4929124"/>
                </a:lnTo>
                <a:lnTo>
                  <a:pt x="882269" y="4868799"/>
                </a:lnTo>
                <a:lnTo>
                  <a:pt x="885444" y="4800600"/>
                </a:lnTo>
                <a:lnTo>
                  <a:pt x="882269" y="4732274"/>
                </a:lnTo>
                <a:lnTo>
                  <a:pt x="875919" y="4671949"/>
                </a:lnTo>
                <a:lnTo>
                  <a:pt x="864819" y="4619625"/>
                </a:lnTo>
                <a:lnTo>
                  <a:pt x="848944" y="4573524"/>
                </a:lnTo>
                <a:lnTo>
                  <a:pt x="833081" y="4532249"/>
                </a:lnTo>
                <a:lnTo>
                  <a:pt x="817206" y="4495800"/>
                </a:lnTo>
                <a:lnTo>
                  <a:pt x="779132" y="4419600"/>
                </a:lnTo>
                <a:lnTo>
                  <a:pt x="760082" y="4383024"/>
                </a:lnTo>
                <a:lnTo>
                  <a:pt x="744220" y="4341749"/>
                </a:lnTo>
                <a:lnTo>
                  <a:pt x="729932" y="4295775"/>
                </a:lnTo>
                <a:lnTo>
                  <a:pt x="718832" y="4243324"/>
                </a:lnTo>
                <a:lnTo>
                  <a:pt x="710895" y="4182999"/>
                </a:lnTo>
                <a:lnTo>
                  <a:pt x="709307" y="4114800"/>
                </a:lnTo>
                <a:lnTo>
                  <a:pt x="710895" y="4046474"/>
                </a:lnTo>
                <a:lnTo>
                  <a:pt x="718832" y="3986149"/>
                </a:lnTo>
                <a:lnTo>
                  <a:pt x="729932" y="3933825"/>
                </a:lnTo>
                <a:lnTo>
                  <a:pt x="744220" y="3887724"/>
                </a:lnTo>
                <a:lnTo>
                  <a:pt x="760082" y="3846449"/>
                </a:lnTo>
                <a:lnTo>
                  <a:pt x="779132" y="3810000"/>
                </a:lnTo>
                <a:lnTo>
                  <a:pt x="817206" y="3733800"/>
                </a:lnTo>
                <a:lnTo>
                  <a:pt x="833081" y="3697224"/>
                </a:lnTo>
                <a:lnTo>
                  <a:pt x="848944" y="3655949"/>
                </a:lnTo>
                <a:lnTo>
                  <a:pt x="864819" y="3609975"/>
                </a:lnTo>
                <a:lnTo>
                  <a:pt x="875919" y="3557524"/>
                </a:lnTo>
                <a:lnTo>
                  <a:pt x="882269" y="3497199"/>
                </a:lnTo>
                <a:lnTo>
                  <a:pt x="885444" y="3427349"/>
                </a:lnTo>
                <a:lnTo>
                  <a:pt x="882269" y="3360674"/>
                </a:lnTo>
                <a:lnTo>
                  <a:pt x="875919" y="3300349"/>
                </a:lnTo>
                <a:lnTo>
                  <a:pt x="864819" y="3248025"/>
                </a:lnTo>
                <a:lnTo>
                  <a:pt x="848944" y="3201924"/>
                </a:lnTo>
                <a:lnTo>
                  <a:pt x="833081" y="3160649"/>
                </a:lnTo>
                <a:lnTo>
                  <a:pt x="817206" y="3124200"/>
                </a:lnTo>
                <a:lnTo>
                  <a:pt x="779132" y="3048000"/>
                </a:lnTo>
                <a:lnTo>
                  <a:pt x="760082" y="3011424"/>
                </a:lnTo>
                <a:lnTo>
                  <a:pt x="744220" y="2970149"/>
                </a:lnTo>
                <a:lnTo>
                  <a:pt x="729932" y="2924175"/>
                </a:lnTo>
                <a:lnTo>
                  <a:pt x="718832" y="2871724"/>
                </a:lnTo>
                <a:lnTo>
                  <a:pt x="710895" y="2811399"/>
                </a:lnTo>
                <a:lnTo>
                  <a:pt x="709307" y="2743200"/>
                </a:lnTo>
                <a:lnTo>
                  <a:pt x="710895" y="2674874"/>
                </a:lnTo>
                <a:lnTo>
                  <a:pt x="718832" y="2614549"/>
                </a:lnTo>
                <a:lnTo>
                  <a:pt x="729932" y="2562225"/>
                </a:lnTo>
                <a:lnTo>
                  <a:pt x="744220" y="2516124"/>
                </a:lnTo>
                <a:lnTo>
                  <a:pt x="760082" y="2474849"/>
                </a:lnTo>
                <a:lnTo>
                  <a:pt x="779132" y="2438400"/>
                </a:lnTo>
                <a:lnTo>
                  <a:pt x="817206" y="2362200"/>
                </a:lnTo>
                <a:lnTo>
                  <a:pt x="833081" y="2325624"/>
                </a:lnTo>
                <a:lnTo>
                  <a:pt x="848944" y="2284349"/>
                </a:lnTo>
                <a:lnTo>
                  <a:pt x="864819" y="2238375"/>
                </a:lnTo>
                <a:lnTo>
                  <a:pt x="875919" y="2185924"/>
                </a:lnTo>
                <a:lnTo>
                  <a:pt x="882269" y="2125599"/>
                </a:lnTo>
                <a:lnTo>
                  <a:pt x="885444" y="2057400"/>
                </a:lnTo>
                <a:lnTo>
                  <a:pt x="882269" y="1989074"/>
                </a:lnTo>
                <a:lnTo>
                  <a:pt x="875919" y="1928749"/>
                </a:lnTo>
                <a:lnTo>
                  <a:pt x="864819" y="1876425"/>
                </a:lnTo>
                <a:lnTo>
                  <a:pt x="848944" y="1830324"/>
                </a:lnTo>
                <a:lnTo>
                  <a:pt x="833081" y="1789049"/>
                </a:lnTo>
                <a:lnTo>
                  <a:pt x="817206" y="1752600"/>
                </a:lnTo>
                <a:lnTo>
                  <a:pt x="779132" y="1676400"/>
                </a:lnTo>
                <a:lnTo>
                  <a:pt x="760082" y="1639824"/>
                </a:lnTo>
                <a:lnTo>
                  <a:pt x="744220" y="1598549"/>
                </a:lnTo>
                <a:lnTo>
                  <a:pt x="729932" y="1552575"/>
                </a:lnTo>
                <a:lnTo>
                  <a:pt x="718832" y="1500124"/>
                </a:lnTo>
                <a:lnTo>
                  <a:pt x="710895" y="1439799"/>
                </a:lnTo>
                <a:lnTo>
                  <a:pt x="709307" y="1371600"/>
                </a:lnTo>
                <a:lnTo>
                  <a:pt x="710895" y="1303274"/>
                </a:lnTo>
                <a:lnTo>
                  <a:pt x="718832" y="1242949"/>
                </a:lnTo>
                <a:lnTo>
                  <a:pt x="729932" y="1190625"/>
                </a:lnTo>
                <a:lnTo>
                  <a:pt x="744220" y="1144524"/>
                </a:lnTo>
                <a:lnTo>
                  <a:pt x="760082" y="1103249"/>
                </a:lnTo>
                <a:lnTo>
                  <a:pt x="779132" y="1066800"/>
                </a:lnTo>
                <a:lnTo>
                  <a:pt x="817206" y="990600"/>
                </a:lnTo>
                <a:lnTo>
                  <a:pt x="833081" y="954024"/>
                </a:lnTo>
                <a:lnTo>
                  <a:pt x="848944" y="912749"/>
                </a:lnTo>
                <a:lnTo>
                  <a:pt x="864819" y="866775"/>
                </a:lnTo>
                <a:lnTo>
                  <a:pt x="875919" y="814324"/>
                </a:lnTo>
                <a:lnTo>
                  <a:pt x="882269" y="753999"/>
                </a:lnTo>
                <a:lnTo>
                  <a:pt x="885444" y="685800"/>
                </a:lnTo>
                <a:lnTo>
                  <a:pt x="882269" y="617474"/>
                </a:lnTo>
                <a:lnTo>
                  <a:pt x="875919" y="557149"/>
                </a:lnTo>
                <a:lnTo>
                  <a:pt x="864819" y="504825"/>
                </a:lnTo>
                <a:lnTo>
                  <a:pt x="848944" y="458724"/>
                </a:lnTo>
                <a:lnTo>
                  <a:pt x="833081" y="417449"/>
                </a:lnTo>
                <a:lnTo>
                  <a:pt x="817206" y="381000"/>
                </a:lnTo>
                <a:lnTo>
                  <a:pt x="779132" y="304800"/>
                </a:lnTo>
                <a:lnTo>
                  <a:pt x="760082" y="268224"/>
                </a:lnTo>
                <a:lnTo>
                  <a:pt x="744220" y="226949"/>
                </a:lnTo>
                <a:lnTo>
                  <a:pt x="729932" y="180975"/>
                </a:lnTo>
                <a:lnTo>
                  <a:pt x="718832" y="128524"/>
                </a:lnTo>
                <a:lnTo>
                  <a:pt x="710895" y="68199"/>
                </a:lnTo>
                <a:lnTo>
                  <a:pt x="709307" y="0"/>
                </a:lnTo>
                <a:close/>
              </a:path>
            </a:pathLst>
          </a:custGeom>
          <a:solidFill>
            <a:srgbClr val="1F3863">
              <a:alpha val="2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356613" y="2418333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40132" y="0"/>
                </a:moveTo>
                <a:lnTo>
                  <a:pt x="22860" y="0"/>
                </a:lnTo>
                <a:lnTo>
                  <a:pt x="15494" y="3048"/>
                </a:lnTo>
                <a:lnTo>
                  <a:pt x="9271" y="9143"/>
                </a:lnTo>
                <a:lnTo>
                  <a:pt x="3175" y="15366"/>
                </a:lnTo>
                <a:lnTo>
                  <a:pt x="0" y="22732"/>
                </a:lnTo>
                <a:lnTo>
                  <a:pt x="0" y="31368"/>
                </a:lnTo>
                <a:lnTo>
                  <a:pt x="0" y="40131"/>
                </a:lnTo>
                <a:lnTo>
                  <a:pt x="3175" y="47498"/>
                </a:lnTo>
                <a:lnTo>
                  <a:pt x="15494" y="59943"/>
                </a:lnTo>
                <a:lnTo>
                  <a:pt x="22860" y="62991"/>
                </a:lnTo>
                <a:lnTo>
                  <a:pt x="40132" y="62991"/>
                </a:lnTo>
                <a:lnTo>
                  <a:pt x="47625" y="59943"/>
                </a:lnTo>
                <a:lnTo>
                  <a:pt x="59944" y="47498"/>
                </a:lnTo>
                <a:lnTo>
                  <a:pt x="63119" y="40131"/>
                </a:lnTo>
                <a:lnTo>
                  <a:pt x="63119" y="22732"/>
                </a:lnTo>
                <a:lnTo>
                  <a:pt x="59944" y="15366"/>
                </a:lnTo>
                <a:lnTo>
                  <a:pt x="53848" y="9143"/>
                </a:lnTo>
                <a:lnTo>
                  <a:pt x="47625" y="3048"/>
                </a:lnTo>
                <a:lnTo>
                  <a:pt x="40132" y="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5593" y="2365882"/>
            <a:ext cx="3827113" cy="21843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2927" y="2636901"/>
            <a:ext cx="2297430" cy="221614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356613" y="3093466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40132" y="0"/>
                </a:moveTo>
                <a:lnTo>
                  <a:pt x="22860" y="0"/>
                </a:lnTo>
                <a:lnTo>
                  <a:pt x="15494" y="3048"/>
                </a:lnTo>
                <a:lnTo>
                  <a:pt x="9271" y="9144"/>
                </a:lnTo>
                <a:lnTo>
                  <a:pt x="3175" y="15367"/>
                </a:lnTo>
                <a:lnTo>
                  <a:pt x="0" y="22733"/>
                </a:lnTo>
                <a:lnTo>
                  <a:pt x="0" y="31369"/>
                </a:lnTo>
                <a:lnTo>
                  <a:pt x="0" y="40132"/>
                </a:lnTo>
                <a:lnTo>
                  <a:pt x="3175" y="47498"/>
                </a:lnTo>
                <a:lnTo>
                  <a:pt x="15494" y="59944"/>
                </a:lnTo>
                <a:lnTo>
                  <a:pt x="22860" y="62992"/>
                </a:lnTo>
                <a:lnTo>
                  <a:pt x="40132" y="62992"/>
                </a:lnTo>
                <a:lnTo>
                  <a:pt x="47625" y="59944"/>
                </a:lnTo>
                <a:lnTo>
                  <a:pt x="59944" y="47498"/>
                </a:lnTo>
                <a:lnTo>
                  <a:pt x="63119" y="40132"/>
                </a:lnTo>
                <a:lnTo>
                  <a:pt x="63119" y="22733"/>
                </a:lnTo>
                <a:lnTo>
                  <a:pt x="59944" y="15367"/>
                </a:lnTo>
                <a:lnTo>
                  <a:pt x="53848" y="9144"/>
                </a:lnTo>
                <a:lnTo>
                  <a:pt x="47625" y="3048"/>
                </a:lnTo>
                <a:lnTo>
                  <a:pt x="40132" y="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3657" y="3031489"/>
            <a:ext cx="2852293" cy="227837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1356613" y="3495802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40132" y="0"/>
                </a:moveTo>
                <a:lnTo>
                  <a:pt x="22860" y="0"/>
                </a:lnTo>
                <a:lnTo>
                  <a:pt x="15494" y="3048"/>
                </a:lnTo>
                <a:lnTo>
                  <a:pt x="9271" y="9144"/>
                </a:lnTo>
                <a:lnTo>
                  <a:pt x="3175" y="15367"/>
                </a:lnTo>
                <a:lnTo>
                  <a:pt x="0" y="22733"/>
                </a:lnTo>
                <a:lnTo>
                  <a:pt x="0" y="31369"/>
                </a:lnTo>
                <a:lnTo>
                  <a:pt x="0" y="40132"/>
                </a:lnTo>
                <a:lnTo>
                  <a:pt x="3175" y="47498"/>
                </a:lnTo>
                <a:lnTo>
                  <a:pt x="15494" y="59944"/>
                </a:lnTo>
                <a:lnTo>
                  <a:pt x="22860" y="62992"/>
                </a:lnTo>
                <a:lnTo>
                  <a:pt x="40132" y="62992"/>
                </a:lnTo>
                <a:lnTo>
                  <a:pt x="47625" y="59944"/>
                </a:lnTo>
                <a:lnTo>
                  <a:pt x="59944" y="47498"/>
                </a:lnTo>
                <a:lnTo>
                  <a:pt x="63119" y="40132"/>
                </a:lnTo>
                <a:lnTo>
                  <a:pt x="63119" y="22733"/>
                </a:lnTo>
                <a:lnTo>
                  <a:pt x="59944" y="15367"/>
                </a:lnTo>
                <a:lnTo>
                  <a:pt x="53848" y="9144"/>
                </a:lnTo>
                <a:lnTo>
                  <a:pt x="47625" y="3048"/>
                </a:lnTo>
                <a:lnTo>
                  <a:pt x="40132" y="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3657" y="3433826"/>
            <a:ext cx="3551808" cy="227837"/>
          </a:xfrm>
          <a:prstGeom prst="rect">
            <a:avLst/>
          </a:prstGeom>
        </p:spPr>
      </p:pic>
      <p:sp>
        <p:nvSpPr>
          <p:cNvPr id="11" name="object 11" descr=""/>
          <p:cNvSpPr/>
          <p:nvPr/>
        </p:nvSpPr>
        <p:spPr>
          <a:xfrm>
            <a:off x="1356613" y="3896614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40132" y="0"/>
                </a:moveTo>
                <a:lnTo>
                  <a:pt x="22860" y="0"/>
                </a:lnTo>
                <a:lnTo>
                  <a:pt x="15494" y="3048"/>
                </a:lnTo>
                <a:lnTo>
                  <a:pt x="9271" y="9143"/>
                </a:lnTo>
                <a:lnTo>
                  <a:pt x="3175" y="15367"/>
                </a:lnTo>
                <a:lnTo>
                  <a:pt x="0" y="22733"/>
                </a:lnTo>
                <a:lnTo>
                  <a:pt x="0" y="31368"/>
                </a:lnTo>
                <a:lnTo>
                  <a:pt x="0" y="40131"/>
                </a:lnTo>
                <a:lnTo>
                  <a:pt x="3175" y="47498"/>
                </a:lnTo>
                <a:lnTo>
                  <a:pt x="15494" y="59943"/>
                </a:lnTo>
                <a:lnTo>
                  <a:pt x="22860" y="62992"/>
                </a:lnTo>
                <a:lnTo>
                  <a:pt x="40132" y="62992"/>
                </a:lnTo>
                <a:lnTo>
                  <a:pt x="47625" y="59943"/>
                </a:lnTo>
                <a:lnTo>
                  <a:pt x="59944" y="47498"/>
                </a:lnTo>
                <a:lnTo>
                  <a:pt x="63119" y="40131"/>
                </a:lnTo>
                <a:lnTo>
                  <a:pt x="63119" y="22733"/>
                </a:lnTo>
                <a:lnTo>
                  <a:pt x="59944" y="15367"/>
                </a:lnTo>
                <a:lnTo>
                  <a:pt x="53848" y="9143"/>
                </a:lnTo>
                <a:lnTo>
                  <a:pt x="47625" y="3048"/>
                </a:lnTo>
                <a:lnTo>
                  <a:pt x="40132" y="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73657" y="3843273"/>
            <a:ext cx="3288538" cy="219328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76324" y="4117594"/>
            <a:ext cx="1272667" cy="219329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6097523" y="0"/>
            <a:ext cx="6094730" cy="6858000"/>
            <a:chOff x="6097523" y="0"/>
            <a:chExt cx="6094730" cy="685800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7523" y="0"/>
              <a:ext cx="6094476" cy="342900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97523" y="3428998"/>
              <a:ext cx="6092952" cy="3428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819" y="397840"/>
            <a:ext cx="2386965" cy="1818639"/>
          </a:xfrm>
          <a:prstGeom prst="rect"/>
        </p:spPr>
        <p:txBody>
          <a:bodyPr wrap="square" lIns="0" tIns="76835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605"/>
              </a:spcBef>
            </a:pPr>
            <a:r>
              <a:rPr dirty="0" sz="4200">
                <a:solidFill>
                  <a:srgbClr val="000000"/>
                </a:solidFill>
              </a:rPr>
              <a:t>3. </a:t>
            </a:r>
            <a:r>
              <a:rPr dirty="0" sz="4200" spc="-10">
                <a:solidFill>
                  <a:srgbClr val="000000"/>
                </a:solidFill>
              </a:rPr>
              <a:t>Business Assistance Directory</a:t>
            </a:r>
            <a:endParaRPr sz="4200"/>
          </a:p>
        </p:txBody>
      </p:sp>
      <p:grpSp>
        <p:nvGrpSpPr>
          <p:cNvPr id="3" name="object 3" descr=""/>
          <p:cNvGrpSpPr/>
          <p:nvPr/>
        </p:nvGrpSpPr>
        <p:grpSpPr>
          <a:xfrm>
            <a:off x="618616" y="2554463"/>
            <a:ext cx="3519170" cy="90805"/>
            <a:chOff x="618616" y="2554463"/>
            <a:chExt cx="3519170" cy="90805"/>
          </a:xfrm>
        </p:grpSpPr>
        <p:sp>
          <p:nvSpPr>
            <p:cNvPr id="4" name="object 4" descr=""/>
            <p:cNvSpPr/>
            <p:nvPr/>
          </p:nvSpPr>
          <p:spPr>
            <a:xfrm>
              <a:off x="640143" y="2578655"/>
              <a:ext cx="3475990" cy="42545"/>
            </a:xfrm>
            <a:custGeom>
              <a:avLst/>
              <a:gdLst/>
              <a:ahLst/>
              <a:cxnLst/>
              <a:rect l="l" t="t" r="r" b="b"/>
              <a:pathLst>
                <a:path w="3475990" h="42544">
                  <a:moveTo>
                    <a:pt x="279523" y="0"/>
                  </a:moveTo>
                  <a:lnTo>
                    <a:pt x="233089" y="80"/>
                  </a:lnTo>
                  <a:lnTo>
                    <a:pt x="187724" y="742"/>
                  </a:lnTo>
                  <a:lnTo>
                    <a:pt x="142616" y="2018"/>
                  </a:lnTo>
                  <a:lnTo>
                    <a:pt x="96951" y="3940"/>
                  </a:lnTo>
                  <a:lnTo>
                    <a:pt x="49916" y="6542"/>
                  </a:lnTo>
                  <a:lnTo>
                    <a:pt x="698" y="9858"/>
                  </a:lnTo>
                  <a:lnTo>
                    <a:pt x="0" y="13668"/>
                  </a:lnTo>
                  <a:lnTo>
                    <a:pt x="889" y="24209"/>
                  </a:lnTo>
                  <a:lnTo>
                    <a:pt x="698" y="28146"/>
                  </a:lnTo>
                  <a:lnTo>
                    <a:pt x="112775" y="30245"/>
                  </a:lnTo>
                  <a:lnTo>
                    <a:pt x="222563" y="31412"/>
                  </a:lnTo>
                  <a:lnTo>
                    <a:pt x="329870" y="31785"/>
                  </a:lnTo>
                  <a:lnTo>
                    <a:pt x="434504" y="31505"/>
                  </a:lnTo>
                  <a:lnTo>
                    <a:pt x="586021" y="30167"/>
                  </a:lnTo>
                  <a:lnTo>
                    <a:pt x="774220" y="27354"/>
                  </a:lnTo>
                  <a:lnTo>
                    <a:pt x="1000025" y="22166"/>
                  </a:lnTo>
                  <a:lnTo>
                    <a:pt x="1097088" y="20730"/>
                  </a:lnTo>
                  <a:lnTo>
                    <a:pt x="1147818" y="20410"/>
                  </a:lnTo>
                  <a:lnTo>
                    <a:pt x="1200265" y="20441"/>
                  </a:lnTo>
                  <a:lnTo>
                    <a:pt x="1254617" y="20889"/>
                  </a:lnTo>
                  <a:lnTo>
                    <a:pt x="1311064" y="21818"/>
                  </a:lnTo>
                  <a:lnTo>
                    <a:pt x="1369793" y="23294"/>
                  </a:lnTo>
                  <a:lnTo>
                    <a:pt x="1430993" y="25382"/>
                  </a:lnTo>
                  <a:lnTo>
                    <a:pt x="1494853" y="28146"/>
                  </a:lnTo>
                  <a:lnTo>
                    <a:pt x="1567804" y="30745"/>
                  </a:lnTo>
                  <a:lnTo>
                    <a:pt x="1636275" y="31576"/>
                  </a:lnTo>
                  <a:lnTo>
                    <a:pt x="1700481" y="31002"/>
                  </a:lnTo>
                  <a:lnTo>
                    <a:pt x="1760634" y="29388"/>
                  </a:lnTo>
                  <a:lnTo>
                    <a:pt x="1816950" y="27098"/>
                  </a:lnTo>
                  <a:lnTo>
                    <a:pt x="1918925" y="21948"/>
                  </a:lnTo>
                  <a:lnTo>
                    <a:pt x="1965012" y="19815"/>
                  </a:lnTo>
                  <a:lnTo>
                    <a:pt x="2008117" y="18463"/>
                  </a:lnTo>
                  <a:lnTo>
                    <a:pt x="2048454" y="18256"/>
                  </a:lnTo>
                  <a:lnTo>
                    <a:pt x="2086237" y="19558"/>
                  </a:lnTo>
                  <a:lnTo>
                    <a:pt x="2121681" y="22733"/>
                  </a:lnTo>
                  <a:lnTo>
                    <a:pt x="2154999" y="28146"/>
                  </a:lnTo>
                  <a:lnTo>
                    <a:pt x="2188382" y="33908"/>
                  </a:lnTo>
                  <a:lnTo>
                    <a:pt x="2223998" y="38016"/>
                  </a:lnTo>
                  <a:lnTo>
                    <a:pt x="2262029" y="40658"/>
                  </a:lnTo>
                  <a:lnTo>
                    <a:pt x="2302659" y="42024"/>
                  </a:lnTo>
                  <a:lnTo>
                    <a:pt x="2346069" y="42304"/>
                  </a:lnTo>
                  <a:lnTo>
                    <a:pt x="2392440" y="41686"/>
                  </a:lnTo>
                  <a:lnTo>
                    <a:pt x="2441956" y="40360"/>
                  </a:lnTo>
                  <a:lnTo>
                    <a:pt x="2675101" y="31767"/>
                  </a:lnTo>
                  <a:lnTo>
                    <a:pt x="2743068" y="29742"/>
                  </a:lnTo>
                  <a:lnTo>
                    <a:pt x="2815272" y="28146"/>
                  </a:lnTo>
                  <a:lnTo>
                    <a:pt x="2887289" y="27080"/>
                  </a:lnTo>
                  <a:lnTo>
                    <a:pt x="2954806" y="26471"/>
                  </a:lnTo>
                  <a:lnTo>
                    <a:pt x="3018085" y="26242"/>
                  </a:lnTo>
                  <a:lnTo>
                    <a:pt x="3132978" y="26620"/>
                  </a:lnTo>
                  <a:lnTo>
                    <a:pt x="3323435" y="28595"/>
                  </a:lnTo>
                  <a:lnTo>
                    <a:pt x="3403188" y="28978"/>
                  </a:lnTo>
                  <a:lnTo>
                    <a:pt x="3440113" y="28751"/>
                  </a:lnTo>
                  <a:lnTo>
                    <a:pt x="3475418" y="28146"/>
                  </a:lnTo>
                  <a:lnTo>
                    <a:pt x="3475418" y="9858"/>
                  </a:lnTo>
                  <a:lnTo>
                    <a:pt x="3404514" y="8128"/>
                  </a:lnTo>
                  <a:lnTo>
                    <a:pt x="3336145" y="6919"/>
                  </a:lnTo>
                  <a:lnTo>
                    <a:pt x="3270293" y="6171"/>
                  </a:lnTo>
                  <a:lnTo>
                    <a:pt x="3206940" y="5826"/>
                  </a:lnTo>
                  <a:lnTo>
                    <a:pt x="3146066" y="5824"/>
                  </a:lnTo>
                  <a:lnTo>
                    <a:pt x="3087654" y="6104"/>
                  </a:lnTo>
                  <a:lnTo>
                    <a:pt x="2978140" y="7276"/>
                  </a:lnTo>
                  <a:lnTo>
                    <a:pt x="2746128" y="10987"/>
                  </a:lnTo>
                  <a:lnTo>
                    <a:pt x="2669644" y="11534"/>
                  </a:lnTo>
                  <a:lnTo>
                    <a:pt x="2634825" y="11367"/>
                  </a:lnTo>
                  <a:lnTo>
                    <a:pt x="2602263" y="10829"/>
                  </a:lnTo>
                  <a:lnTo>
                    <a:pt x="2526290" y="8606"/>
                  </a:lnTo>
                  <a:lnTo>
                    <a:pt x="2477421" y="8323"/>
                  </a:lnTo>
                  <a:lnTo>
                    <a:pt x="2426104" y="8786"/>
                  </a:lnTo>
                  <a:lnTo>
                    <a:pt x="2373110" y="9773"/>
                  </a:lnTo>
                  <a:lnTo>
                    <a:pt x="2211769" y="13655"/>
                  </a:lnTo>
                  <a:lnTo>
                    <a:pt x="2159773" y="14515"/>
                  </a:lnTo>
                  <a:lnTo>
                    <a:pt x="2109954" y="14787"/>
                  </a:lnTo>
                  <a:lnTo>
                    <a:pt x="2063082" y="14250"/>
                  </a:lnTo>
                  <a:lnTo>
                    <a:pt x="2019928" y="12681"/>
                  </a:lnTo>
                  <a:lnTo>
                    <a:pt x="1981263" y="9858"/>
                  </a:lnTo>
                  <a:lnTo>
                    <a:pt x="1944881" y="6800"/>
                  </a:lnTo>
                  <a:lnTo>
                    <a:pt x="1907691" y="4610"/>
                  </a:lnTo>
                  <a:lnTo>
                    <a:pt x="1869235" y="3196"/>
                  </a:lnTo>
                  <a:lnTo>
                    <a:pt x="1829056" y="2464"/>
                  </a:lnTo>
                  <a:lnTo>
                    <a:pt x="1786695" y="2318"/>
                  </a:lnTo>
                  <a:lnTo>
                    <a:pt x="1741693" y="2667"/>
                  </a:lnTo>
                  <a:lnTo>
                    <a:pt x="1693594" y="3414"/>
                  </a:lnTo>
                  <a:lnTo>
                    <a:pt x="1461049" y="8522"/>
                  </a:lnTo>
                  <a:lnTo>
                    <a:pt x="1127126" y="14684"/>
                  </a:lnTo>
                  <a:lnTo>
                    <a:pt x="1031767" y="15908"/>
                  </a:lnTo>
                  <a:lnTo>
                    <a:pt x="937248" y="16314"/>
                  </a:lnTo>
                  <a:lnTo>
                    <a:pt x="889286" y="16123"/>
                  </a:lnTo>
                  <a:lnTo>
                    <a:pt x="840312" y="15625"/>
                  </a:lnTo>
                  <a:lnTo>
                    <a:pt x="789918" y="14783"/>
                  </a:lnTo>
                  <a:lnTo>
                    <a:pt x="737698" y="13565"/>
                  </a:lnTo>
                  <a:lnTo>
                    <a:pt x="683243" y="11935"/>
                  </a:lnTo>
                  <a:lnTo>
                    <a:pt x="556213" y="7149"/>
                  </a:lnTo>
                  <a:lnTo>
                    <a:pt x="433381" y="2911"/>
                  </a:lnTo>
                  <a:lnTo>
                    <a:pt x="378856" y="1448"/>
                  </a:lnTo>
                  <a:lnTo>
                    <a:pt x="327841" y="466"/>
                  </a:lnTo>
                  <a:lnTo>
                    <a:pt x="279523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40841" y="2576688"/>
              <a:ext cx="3474720" cy="46355"/>
            </a:xfrm>
            <a:custGeom>
              <a:avLst/>
              <a:gdLst/>
              <a:ahLst/>
              <a:cxnLst/>
              <a:rect l="l" t="t" r="r" b="b"/>
              <a:pathLst>
                <a:path w="3474720" h="46355">
                  <a:moveTo>
                    <a:pt x="0" y="11825"/>
                  </a:moveTo>
                  <a:lnTo>
                    <a:pt x="48767" y="9503"/>
                  </a:lnTo>
                  <a:lnTo>
                    <a:pt x="98699" y="8619"/>
                  </a:lnTo>
                  <a:lnTo>
                    <a:pt x="149538" y="8901"/>
                  </a:lnTo>
                  <a:lnTo>
                    <a:pt x="201028" y="10081"/>
                  </a:lnTo>
                  <a:lnTo>
                    <a:pt x="252909" y="11887"/>
                  </a:lnTo>
                  <a:lnTo>
                    <a:pt x="304924" y="14051"/>
                  </a:lnTo>
                  <a:lnTo>
                    <a:pt x="356816" y="16301"/>
                  </a:lnTo>
                  <a:lnTo>
                    <a:pt x="408326" y="18369"/>
                  </a:lnTo>
                  <a:lnTo>
                    <a:pt x="459197" y="19985"/>
                  </a:lnTo>
                  <a:lnTo>
                    <a:pt x="509171" y="20878"/>
                  </a:lnTo>
                  <a:lnTo>
                    <a:pt x="557991" y="20778"/>
                  </a:lnTo>
                  <a:lnTo>
                    <a:pt x="605398" y="19416"/>
                  </a:lnTo>
                  <a:lnTo>
                    <a:pt x="651135" y="16521"/>
                  </a:lnTo>
                  <a:lnTo>
                    <a:pt x="694944" y="11825"/>
                  </a:lnTo>
                  <a:lnTo>
                    <a:pt x="741605" y="7011"/>
                  </a:lnTo>
                  <a:lnTo>
                    <a:pt x="789420" y="4541"/>
                  </a:lnTo>
                  <a:lnTo>
                    <a:pt x="838260" y="3995"/>
                  </a:lnTo>
                  <a:lnTo>
                    <a:pt x="887999" y="4951"/>
                  </a:lnTo>
                  <a:lnTo>
                    <a:pt x="938510" y="6990"/>
                  </a:lnTo>
                  <a:lnTo>
                    <a:pt x="989665" y="9691"/>
                  </a:lnTo>
                  <a:lnTo>
                    <a:pt x="1041336" y="12633"/>
                  </a:lnTo>
                  <a:lnTo>
                    <a:pt x="1093397" y="15397"/>
                  </a:lnTo>
                  <a:lnTo>
                    <a:pt x="1145720" y="17562"/>
                  </a:lnTo>
                  <a:lnTo>
                    <a:pt x="1198179" y="18708"/>
                  </a:lnTo>
                  <a:lnTo>
                    <a:pt x="1250644" y="18413"/>
                  </a:lnTo>
                  <a:lnTo>
                    <a:pt x="1302990" y="16259"/>
                  </a:lnTo>
                  <a:lnTo>
                    <a:pt x="1355089" y="11825"/>
                  </a:lnTo>
                  <a:lnTo>
                    <a:pt x="1407284" y="7392"/>
                  </a:lnTo>
                  <a:lnTo>
                    <a:pt x="1459837" y="5243"/>
                  </a:lnTo>
                  <a:lnTo>
                    <a:pt x="1512585" y="4957"/>
                  </a:lnTo>
                  <a:lnTo>
                    <a:pt x="1565368" y="6112"/>
                  </a:lnTo>
                  <a:lnTo>
                    <a:pt x="1618024" y="8287"/>
                  </a:lnTo>
                  <a:lnTo>
                    <a:pt x="1670392" y="11060"/>
                  </a:lnTo>
                  <a:lnTo>
                    <a:pt x="1722311" y="14010"/>
                  </a:lnTo>
                  <a:lnTo>
                    <a:pt x="1773620" y="16715"/>
                  </a:lnTo>
                  <a:lnTo>
                    <a:pt x="1824157" y="18754"/>
                  </a:lnTo>
                  <a:lnTo>
                    <a:pt x="1873761" y="19706"/>
                  </a:lnTo>
                  <a:lnTo>
                    <a:pt x="1922271" y="19150"/>
                  </a:lnTo>
                  <a:lnTo>
                    <a:pt x="1969525" y="16663"/>
                  </a:lnTo>
                  <a:lnTo>
                    <a:pt x="2015363" y="11825"/>
                  </a:lnTo>
                  <a:lnTo>
                    <a:pt x="2054409" y="7180"/>
                  </a:lnTo>
                  <a:lnTo>
                    <a:pt x="2093696" y="3818"/>
                  </a:lnTo>
                  <a:lnTo>
                    <a:pt x="2133559" y="1596"/>
                  </a:lnTo>
                  <a:lnTo>
                    <a:pt x="2174336" y="370"/>
                  </a:lnTo>
                  <a:lnTo>
                    <a:pt x="2216366" y="0"/>
                  </a:lnTo>
                  <a:lnTo>
                    <a:pt x="2259985" y="340"/>
                  </a:lnTo>
                  <a:lnTo>
                    <a:pt x="2305531" y="1248"/>
                  </a:lnTo>
                  <a:lnTo>
                    <a:pt x="2353341" y="2582"/>
                  </a:lnTo>
                  <a:lnTo>
                    <a:pt x="2403754" y="4199"/>
                  </a:lnTo>
                  <a:lnTo>
                    <a:pt x="2457106" y="5954"/>
                  </a:lnTo>
                  <a:lnTo>
                    <a:pt x="2513736" y="7707"/>
                  </a:lnTo>
                  <a:lnTo>
                    <a:pt x="2573980" y="9313"/>
                  </a:lnTo>
                  <a:lnTo>
                    <a:pt x="2638176" y="10630"/>
                  </a:lnTo>
                  <a:lnTo>
                    <a:pt x="2706662" y="11515"/>
                  </a:lnTo>
                  <a:lnTo>
                    <a:pt x="2779775" y="11825"/>
                  </a:lnTo>
                  <a:lnTo>
                    <a:pt x="2857022" y="11579"/>
                  </a:lnTo>
                  <a:lnTo>
                    <a:pt x="2927339" y="10965"/>
                  </a:lnTo>
                  <a:lnTo>
                    <a:pt x="2991397" y="10083"/>
                  </a:lnTo>
                  <a:lnTo>
                    <a:pt x="3049866" y="9037"/>
                  </a:lnTo>
                  <a:lnTo>
                    <a:pt x="3103417" y="7926"/>
                  </a:lnTo>
                  <a:lnTo>
                    <a:pt x="3152720" y="6853"/>
                  </a:lnTo>
                  <a:lnTo>
                    <a:pt x="3198447" y="5919"/>
                  </a:lnTo>
                  <a:lnTo>
                    <a:pt x="3241268" y="5227"/>
                  </a:lnTo>
                  <a:lnTo>
                    <a:pt x="3281853" y="4877"/>
                  </a:lnTo>
                  <a:lnTo>
                    <a:pt x="3320873" y="4971"/>
                  </a:lnTo>
                  <a:lnTo>
                    <a:pt x="3358999" y="5611"/>
                  </a:lnTo>
                  <a:lnTo>
                    <a:pt x="3396902" y="6899"/>
                  </a:lnTo>
                  <a:lnTo>
                    <a:pt x="3435252" y="8937"/>
                  </a:lnTo>
                  <a:lnTo>
                    <a:pt x="3474720" y="11825"/>
                  </a:lnTo>
                  <a:lnTo>
                    <a:pt x="3474339" y="19318"/>
                  </a:lnTo>
                  <a:lnTo>
                    <a:pt x="3474212" y="21604"/>
                  </a:lnTo>
                  <a:lnTo>
                    <a:pt x="3474720" y="30113"/>
                  </a:lnTo>
                  <a:lnTo>
                    <a:pt x="3422449" y="31914"/>
                  </a:lnTo>
                  <a:lnTo>
                    <a:pt x="3369084" y="32519"/>
                  </a:lnTo>
                  <a:lnTo>
                    <a:pt x="3314999" y="32156"/>
                  </a:lnTo>
                  <a:lnTo>
                    <a:pt x="3260569" y="31057"/>
                  </a:lnTo>
                  <a:lnTo>
                    <a:pt x="3206169" y="29450"/>
                  </a:lnTo>
                  <a:lnTo>
                    <a:pt x="3152174" y="27567"/>
                  </a:lnTo>
                  <a:lnTo>
                    <a:pt x="3098958" y="25636"/>
                  </a:lnTo>
                  <a:lnTo>
                    <a:pt x="3046898" y="23888"/>
                  </a:lnTo>
                  <a:lnTo>
                    <a:pt x="2996367" y="22552"/>
                  </a:lnTo>
                  <a:lnTo>
                    <a:pt x="2947740" y="21859"/>
                  </a:lnTo>
                  <a:lnTo>
                    <a:pt x="2901393" y="22039"/>
                  </a:lnTo>
                  <a:lnTo>
                    <a:pt x="2857699" y="23321"/>
                  </a:lnTo>
                  <a:lnTo>
                    <a:pt x="2817035" y="25936"/>
                  </a:lnTo>
                  <a:lnTo>
                    <a:pt x="2779775" y="30113"/>
                  </a:lnTo>
                  <a:lnTo>
                    <a:pt x="2736294" y="35133"/>
                  </a:lnTo>
                  <a:lnTo>
                    <a:pt x="2689067" y="38579"/>
                  </a:lnTo>
                  <a:lnTo>
                    <a:pt x="2638905" y="40650"/>
                  </a:lnTo>
                  <a:lnTo>
                    <a:pt x="2586618" y="41543"/>
                  </a:lnTo>
                  <a:lnTo>
                    <a:pt x="2533017" y="41457"/>
                  </a:lnTo>
                  <a:lnTo>
                    <a:pt x="2478913" y="40590"/>
                  </a:lnTo>
                  <a:lnTo>
                    <a:pt x="2425115" y="39142"/>
                  </a:lnTo>
                  <a:lnTo>
                    <a:pt x="2372435" y="37309"/>
                  </a:lnTo>
                  <a:lnTo>
                    <a:pt x="2321683" y="35292"/>
                  </a:lnTo>
                  <a:lnTo>
                    <a:pt x="2273669" y="33288"/>
                  </a:lnTo>
                  <a:lnTo>
                    <a:pt x="2229204" y="31495"/>
                  </a:lnTo>
                  <a:lnTo>
                    <a:pt x="2189099" y="30113"/>
                  </a:lnTo>
                  <a:lnTo>
                    <a:pt x="2153067" y="28858"/>
                  </a:lnTo>
                  <a:lnTo>
                    <a:pt x="2114553" y="27247"/>
                  </a:lnTo>
                  <a:lnTo>
                    <a:pt x="2073562" y="25436"/>
                  </a:lnTo>
                  <a:lnTo>
                    <a:pt x="2030101" y="23576"/>
                  </a:lnTo>
                  <a:lnTo>
                    <a:pt x="1984176" y="21823"/>
                  </a:lnTo>
                  <a:lnTo>
                    <a:pt x="1935794" y="20331"/>
                  </a:lnTo>
                  <a:lnTo>
                    <a:pt x="1884960" y="19253"/>
                  </a:lnTo>
                  <a:lnTo>
                    <a:pt x="1831681" y="18743"/>
                  </a:lnTo>
                  <a:lnTo>
                    <a:pt x="1775963" y="18956"/>
                  </a:lnTo>
                  <a:lnTo>
                    <a:pt x="1717812" y="20046"/>
                  </a:lnTo>
                  <a:lnTo>
                    <a:pt x="1657234" y="22166"/>
                  </a:lnTo>
                  <a:lnTo>
                    <a:pt x="1594237" y="25470"/>
                  </a:lnTo>
                  <a:lnTo>
                    <a:pt x="1528826" y="30113"/>
                  </a:lnTo>
                  <a:lnTo>
                    <a:pt x="1463818" y="34993"/>
                  </a:lnTo>
                  <a:lnTo>
                    <a:pt x="1401848" y="38930"/>
                  </a:lnTo>
                  <a:lnTo>
                    <a:pt x="1342733" y="41959"/>
                  </a:lnTo>
                  <a:lnTo>
                    <a:pt x="1286293" y="44116"/>
                  </a:lnTo>
                  <a:lnTo>
                    <a:pt x="1232346" y="45436"/>
                  </a:lnTo>
                  <a:lnTo>
                    <a:pt x="1180708" y="45954"/>
                  </a:lnTo>
                  <a:lnTo>
                    <a:pt x="1131200" y="45707"/>
                  </a:lnTo>
                  <a:lnTo>
                    <a:pt x="1083639" y="44728"/>
                  </a:lnTo>
                  <a:lnTo>
                    <a:pt x="1037843" y="43054"/>
                  </a:lnTo>
                  <a:lnTo>
                    <a:pt x="993631" y="40721"/>
                  </a:lnTo>
                  <a:lnTo>
                    <a:pt x="950821" y="37762"/>
                  </a:lnTo>
                  <a:lnTo>
                    <a:pt x="909231" y="34214"/>
                  </a:lnTo>
                  <a:lnTo>
                    <a:pt x="868680" y="30113"/>
                  </a:lnTo>
                  <a:lnTo>
                    <a:pt x="835136" y="27415"/>
                  </a:lnTo>
                  <a:lnTo>
                    <a:pt x="796245" y="25890"/>
                  </a:lnTo>
                  <a:lnTo>
                    <a:pt x="752636" y="25370"/>
                  </a:lnTo>
                  <a:lnTo>
                    <a:pt x="704941" y="25689"/>
                  </a:lnTo>
                  <a:lnTo>
                    <a:pt x="653789" y="26679"/>
                  </a:lnTo>
                  <a:lnTo>
                    <a:pt x="599813" y="28173"/>
                  </a:lnTo>
                  <a:lnTo>
                    <a:pt x="543643" y="30004"/>
                  </a:lnTo>
                  <a:lnTo>
                    <a:pt x="485908" y="32005"/>
                  </a:lnTo>
                  <a:lnTo>
                    <a:pt x="427241" y="34010"/>
                  </a:lnTo>
                  <a:lnTo>
                    <a:pt x="368271" y="35850"/>
                  </a:lnTo>
                  <a:lnTo>
                    <a:pt x="309630" y="37360"/>
                  </a:lnTo>
                  <a:lnTo>
                    <a:pt x="251948" y="38372"/>
                  </a:lnTo>
                  <a:lnTo>
                    <a:pt x="195856" y="38718"/>
                  </a:lnTo>
                  <a:lnTo>
                    <a:pt x="141984" y="38232"/>
                  </a:lnTo>
                  <a:lnTo>
                    <a:pt x="90964" y="36748"/>
                  </a:lnTo>
                  <a:lnTo>
                    <a:pt x="43425" y="34097"/>
                  </a:lnTo>
                  <a:lnTo>
                    <a:pt x="0" y="30113"/>
                  </a:lnTo>
                  <a:lnTo>
                    <a:pt x="63" y="23509"/>
                  </a:lnTo>
                  <a:lnTo>
                    <a:pt x="63" y="15635"/>
                  </a:lnTo>
                  <a:lnTo>
                    <a:pt x="0" y="11825"/>
                  </a:lnTo>
                  <a:close/>
                </a:path>
              </a:pathLst>
            </a:custGeom>
            <a:ln w="44449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718819" y="2859405"/>
            <a:ext cx="3788410" cy="303403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40665" marR="659130" indent="-228600">
              <a:lnSpc>
                <a:spcPts val="2160"/>
              </a:lnSpc>
              <a:spcBef>
                <a:spcPts val="3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>
                <a:latin typeface="Calibri"/>
                <a:cs typeface="Calibri"/>
              </a:rPr>
              <a:t>Resources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available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locally</a:t>
            </a:r>
            <a:r>
              <a:rPr dirty="0" sz="2000" spc="-50">
                <a:latin typeface="Calibri"/>
                <a:cs typeface="Calibri"/>
              </a:rPr>
              <a:t> / </a:t>
            </a:r>
            <a:r>
              <a:rPr dirty="0" sz="2000">
                <a:latin typeface="Calibri"/>
                <a:cs typeface="Calibri"/>
              </a:rPr>
              <a:t>regionally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/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statewide.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>
                <a:latin typeface="Calibri"/>
                <a:cs typeface="Calibri"/>
              </a:rPr>
              <a:t>Post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on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website,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social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media,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etc.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>
                <a:latin typeface="Calibri"/>
                <a:cs typeface="Calibri"/>
              </a:rPr>
              <a:t>Email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out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your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contacts.</a:t>
            </a:r>
            <a:endParaRPr sz="2000">
              <a:latin typeface="Calibri"/>
              <a:cs typeface="Calibri"/>
            </a:endParaRPr>
          </a:p>
          <a:p>
            <a:pPr marL="240665" marR="5080" indent="-228600">
              <a:lnSpc>
                <a:spcPts val="2160"/>
              </a:lnSpc>
              <a:spcBef>
                <a:spcPts val="10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>
                <a:latin typeface="Calibri"/>
                <a:cs typeface="Calibri"/>
              </a:rPr>
              <a:t>Hand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it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out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like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water</a:t>
            </a:r>
            <a:r>
              <a:rPr dirty="0" sz="2000" spc="-25">
                <a:latin typeface="Calibri"/>
                <a:cs typeface="Calibri"/>
              </a:rPr>
              <a:t> to </a:t>
            </a:r>
            <a:r>
              <a:rPr dirty="0" sz="2000" spc="-10">
                <a:latin typeface="Calibri"/>
                <a:cs typeface="Calibri"/>
              </a:rPr>
              <a:t>entrepreneurs,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bankers,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economic </a:t>
            </a:r>
            <a:r>
              <a:rPr dirty="0" sz="2000">
                <a:latin typeface="Calibri"/>
                <a:cs typeface="Calibri"/>
              </a:rPr>
              <a:t>developers,</a:t>
            </a:r>
            <a:r>
              <a:rPr dirty="0" sz="2000" spc="-114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etc.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280"/>
              </a:lnSpc>
              <a:spcBef>
                <a:spcPts val="7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>
                <a:latin typeface="Calibri"/>
                <a:cs typeface="Calibri"/>
              </a:rPr>
              <a:t>Locals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can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“cut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it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down”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for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their</a:t>
            </a:r>
            <a:endParaRPr sz="2000">
              <a:latin typeface="Calibri"/>
              <a:cs typeface="Calibri"/>
            </a:endParaRPr>
          </a:p>
          <a:p>
            <a:pPr marL="240665">
              <a:lnSpc>
                <a:spcPts val="2280"/>
              </a:lnSpc>
            </a:pPr>
            <a:r>
              <a:rPr dirty="0" sz="2000" spc="-10">
                <a:latin typeface="Calibri"/>
                <a:cs typeface="Calibri"/>
              </a:rPr>
              <a:t>purposes.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1194" y="0"/>
            <a:ext cx="6879154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642859" cy="6858000"/>
            <a:chOff x="0" y="0"/>
            <a:chExt cx="7642859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642859" cy="685799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79120" y="3986784"/>
              <a:ext cx="6288405" cy="2252980"/>
            </a:xfrm>
            <a:custGeom>
              <a:avLst/>
              <a:gdLst/>
              <a:ahLst/>
              <a:cxnLst/>
              <a:rect l="l" t="t" r="r" b="b"/>
              <a:pathLst>
                <a:path w="6288405" h="2252979">
                  <a:moveTo>
                    <a:pt x="6288024" y="0"/>
                  </a:moveTo>
                  <a:lnTo>
                    <a:pt x="0" y="0"/>
                  </a:lnTo>
                  <a:lnTo>
                    <a:pt x="0" y="2252472"/>
                  </a:lnTo>
                  <a:lnTo>
                    <a:pt x="6288024" y="2252472"/>
                  </a:lnTo>
                  <a:lnTo>
                    <a:pt x="6288024" y="0"/>
                  </a:lnTo>
                  <a:close/>
                </a:path>
              </a:pathLst>
            </a:custGeom>
            <a:solidFill>
              <a:srgbClr val="FFFFFF">
                <a:alpha val="9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79120" y="3986784"/>
              <a:ext cx="6288405" cy="2252980"/>
            </a:xfrm>
            <a:custGeom>
              <a:avLst/>
              <a:gdLst/>
              <a:ahLst/>
              <a:cxnLst/>
              <a:rect l="l" t="t" r="r" b="b"/>
              <a:pathLst>
                <a:path w="6288405" h="2252979">
                  <a:moveTo>
                    <a:pt x="0" y="2252472"/>
                  </a:moveTo>
                  <a:lnTo>
                    <a:pt x="6288024" y="2252472"/>
                  </a:lnTo>
                  <a:lnTo>
                    <a:pt x="6288024" y="0"/>
                  </a:lnTo>
                  <a:lnTo>
                    <a:pt x="0" y="0"/>
                  </a:lnTo>
                  <a:lnTo>
                    <a:pt x="0" y="2252472"/>
                  </a:lnTo>
                  <a:close/>
                </a:path>
              </a:pathLst>
            </a:custGeom>
            <a:ln w="12699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932688" y="4879924"/>
            <a:ext cx="154876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b="0">
                <a:latin typeface="Calibri Light"/>
                <a:cs typeface="Calibri Light"/>
              </a:rPr>
              <a:t>4.</a:t>
            </a:r>
            <a:r>
              <a:rPr dirty="0" sz="2400" spc="-55" b="0">
                <a:latin typeface="Calibri Light"/>
                <a:cs typeface="Calibri Light"/>
              </a:rPr>
              <a:t> </a:t>
            </a:r>
            <a:r>
              <a:rPr dirty="0" sz="2400" b="0">
                <a:latin typeface="Calibri Light"/>
                <a:cs typeface="Calibri Light"/>
              </a:rPr>
              <a:t>Fam</a:t>
            </a:r>
            <a:r>
              <a:rPr dirty="0" sz="2400" spc="-50" b="0">
                <a:latin typeface="Calibri Light"/>
                <a:cs typeface="Calibri Light"/>
              </a:rPr>
              <a:t> </a:t>
            </a:r>
            <a:r>
              <a:rPr dirty="0" sz="2400" spc="-45" b="0">
                <a:latin typeface="Calibri Light"/>
                <a:cs typeface="Calibri Light"/>
              </a:rPr>
              <a:t>Tours</a:t>
            </a:r>
            <a:endParaRPr sz="240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8976" y="0"/>
            <a:ext cx="4383024" cy="3345179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509016" y="4381500"/>
            <a:ext cx="2626360" cy="1463040"/>
            <a:chOff x="509016" y="4381500"/>
            <a:chExt cx="2626360" cy="1463040"/>
          </a:xfrm>
        </p:grpSpPr>
        <p:sp>
          <p:nvSpPr>
            <p:cNvPr id="9" name="object 9" descr=""/>
            <p:cNvSpPr/>
            <p:nvPr/>
          </p:nvSpPr>
          <p:spPr>
            <a:xfrm>
              <a:off x="509016" y="4783836"/>
              <a:ext cx="128270" cy="655320"/>
            </a:xfrm>
            <a:custGeom>
              <a:avLst/>
              <a:gdLst/>
              <a:ahLst/>
              <a:cxnLst/>
              <a:rect l="l" t="t" r="r" b="b"/>
              <a:pathLst>
                <a:path w="128270" h="655320">
                  <a:moveTo>
                    <a:pt x="128015" y="0"/>
                  </a:moveTo>
                  <a:lnTo>
                    <a:pt x="0" y="0"/>
                  </a:lnTo>
                  <a:lnTo>
                    <a:pt x="0" y="655319"/>
                  </a:lnTo>
                  <a:lnTo>
                    <a:pt x="128015" y="655319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116580" y="4381500"/>
              <a:ext cx="18415" cy="1463040"/>
            </a:xfrm>
            <a:custGeom>
              <a:avLst/>
              <a:gdLst/>
              <a:ahLst/>
              <a:cxnLst/>
              <a:rect l="l" t="t" r="r" b="b"/>
              <a:pathLst>
                <a:path w="18414" h="1463039">
                  <a:moveTo>
                    <a:pt x="18287" y="0"/>
                  </a:moveTo>
                  <a:lnTo>
                    <a:pt x="0" y="0"/>
                  </a:lnTo>
                  <a:lnTo>
                    <a:pt x="0" y="1463040"/>
                  </a:lnTo>
                  <a:lnTo>
                    <a:pt x="18287" y="1463040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3456685" y="4233798"/>
            <a:ext cx="3018155" cy="1704339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227965" marR="5080" indent="-227965">
              <a:lnSpc>
                <a:spcPts val="1839"/>
              </a:lnSpc>
              <a:spcBef>
                <a:spcPts val="330"/>
              </a:spcBef>
              <a:buFont typeface="Arial"/>
              <a:buChar char="•"/>
              <a:tabLst>
                <a:tab pos="227965" algn="l"/>
                <a:tab pos="228600" algn="l"/>
              </a:tabLst>
            </a:pPr>
            <a:r>
              <a:rPr dirty="0" sz="1700" spc="-10">
                <a:latin typeface="Calibri"/>
                <a:cs typeface="Calibri"/>
              </a:rPr>
              <a:t>Familiarize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influencers</a:t>
            </a:r>
            <a:r>
              <a:rPr dirty="0" sz="1700" spc="-25">
                <a:latin typeface="Calibri"/>
                <a:cs typeface="Calibri"/>
              </a:rPr>
              <a:t> and </a:t>
            </a:r>
            <a:r>
              <a:rPr dirty="0" sz="1700">
                <a:latin typeface="Calibri"/>
                <a:cs typeface="Calibri"/>
              </a:rPr>
              <a:t>decision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makers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with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your</a:t>
            </a:r>
            <a:r>
              <a:rPr dirty="0" sz="1700" spc="-20">
                <a:latin typeface="Calibri"/>
                <a:cs typeface="Calibri"/>
              </a:rPr>
              <a:t> area.</a:t>
            </a:r>
            <a:endParaRPr sz="1700">
              <a:latin typeface="Calibri"/>
              <a:cs typeface="Calibri"/>
            </a:endParaRPr>
          </a:p>
          <a:p>
            <a:pPr marL="227965" indent="-227965">
              <a:lnSpc>
                <a:spcPts val="1939"/>
              </a:lnSpc>
              <a:spcBef>
                <a:spcPts val="760"/>
              </a:spcBef>
              <a:buFont typeface="Arial"/>
              <a:buChar char="•"/>
              <a:tabLst>
                <a:tab pos="227965" algn="l"/>
                <a:tab pos="228600" algn="l"/>
              </a:tabLst>
            </a:pPr>
            <a:r>
              <a:rPr dirty="0" sz="1700">
                <a:latin typeface="Calibri"/>
                <a:cs typeface="Calibri"/>
              </a:rPr>
              <a:t>See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things,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meet</a:t>
            </a:r>
            <a:r>
              <a:rPr dirty="0" sz="1700" spc="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connections</a:t>
            </a:r>
            <a:endParaRPr sz="1700">
              <a:latin typeface="Calibri"/>
              <a:cs typeface="Calibri"/>
            </a:endParaRPr>
          </a:p>
          <a:p>
            <a:pPr marL="228600">
              <a:lnSpc>
                <a:spcPts val="1939"/>
              </a:lnSpc>
            </a:pPr>
            <a:r>
              <a:rPr dirty="0" sz="1700">
                <a:latin typeface="Calibri"/>
                <a:cs typeface="Calibri"/>
              </a:rPr>
              <a:t>and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have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fun!</a:t>
            </a:r>
            <a:endParaRPr sz="1700">
              <a:latin typeface="Calibri"/>
              <a:cs typeface="Calibri"/>
            </a:endParaRPr>
          </a:p>
          <a:p>
            <a:pPr marL="227965" indent="-227965">
              <a:lnSpc>
                <a:spcPts val="1939"/>
              </a:lnSpc>
              <a:spcBef>
                <a:spcPts val="795"/>
              </a:spcBef>
              <a:buFont typeface="Arial"/>
              <a:buChar char="•"/>
              <a:tabLst>
                <a:tab pos="227965" algn="l"/>
                <a:tab pos="228600" algn="l"/>
              </a:tabLst>
            </a:pPr>
            <a:r>
              <a:rPr dirty="0" sz="1700">
                <a:latin typeface="Calibri"/>
                <a:cs typeface="Calibri"/>
              </a:rPr>
              <a:t>Coffee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/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rolls.</a:t>
            </a:r>
            <a:r>
              <a:rPr dirty="0" sz="1700" spc="-8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Think</a:t>
            </a:r>
            <a:r>
              <a:rPr dirty="0" sz="1700" spc="-7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Casey’s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 spc="-25">
                <a:latin typeface="Calibri"/>
                <a:cs typeface="Calibri"/>
              </a:rPr>
              <a:t>or</a:t>
            </a:r>
            <a:endParaRPr sz="1700">
              <a:latin typeface="Calibri"/>
              <a:cs typeface="Calibri"/>
            </a:endParaRPr>
          </a:p>
          <a:p>
            <a:pPr marL="228600">
              <a:lnSpc>
                <a:spcPts val="1939"/>
              </a:lnSpc>
            </a:pPr>
            <a:r>
              <a:rPr dirty="0" sz="1700">
                <a:latin typeface="Calibri"/>
                <a:cs typeface="Calibri"/>
              </a:rPr>
              <a:t>Kwik</a:t>
            </a:r>
            <a:r>
              <a:rPr dirty="0" sz="1700" spc="-9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Trip.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08976" y="3512817"/>
            <a:ext cx="4383024" cy="33451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506728"/>
            <a:ext cx="381127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>
                <a:solidFill>
                  <a:srgbClr val="000000"/>
                </a:solidFill>
              </a:rPr>
              <a:t>5.</a:t>
            </a:r>
            <a:r>
              <a:rPr dirty="0" sz="5400" spc="-80">
                <a:solidFill>
                  <a:srgbClr val="000000"/>
                </a:solidFill>
              </a:rPr>
              <a:t> </a:t>
            </a:r>
            <a:r>
              <a:rPr dirty="0" sz="5400">
                <a:solidFill>
                  <a:srgbClr val="000000"/>
                </a:solidFill>
              </a:rPr>
              <a:t>Fam</a:t>
            </a:r>
            <a:r>
              <a:rPr dirty="0" sz="5400" spc="-70">
                <a:solidFill>
                  <a:srgbClr val="000000"/>
                </a:solidFill>
              </a:rPr>
              <a:t> </a:t>
            </a:r>
            <a:r>
              <a:rPr dirty="0" sz="5400" spc="-30">
                <a:solidFill>
                  <a:srgbClr val="000000"/>
                </a:solidFill>
              </a:rPr>
              <a:t>Events</a:t>
            </a:r>
            <a:endParaRPr sz="5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4703" y="0"/>
            <a:ext cx="2756901" cy="25251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39262" y="0"/>
            <a:ext cx="2852737" cy="2520658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711415" y="2570400"/>
            <a:ext cx="4286885" cy="87630"/>
            <a:chOff x="711415" y="2570400"/>
            <a:chExt cx="4286885" cy="87630"/>
          </a:xfrm>
        </p:grpSpPr>
        <p:sp>
          <p:nvSpPr>
            <p:cNvPr id="6" name="object 6" descr=""/>
            <p:cNvSpPr/>
            <p:nvPr/>
          </p:nvSpPr>
          <p:spPr>
            <a:xfrm>
              <a:off x="731940" y="2597569"/>
              <a:ext cx="4244975" cy="48895"/>
            </a:xfrm>
            <a:custGeom>
              <a:avLst/>
              <a:gdLst/>
              <a:ahLst/>
              <a:cxnLst/>
              <a:rect l="l" t="t" r="r" b="b"/>
              <a:pathLst>
                <a:path w="4244975" h="48894">
                  <a:moveTo>
                    <a:pt x="2873105" y="21912"/>
                  </a:moveTo>
                  <a:lnTo>
                    <a:pt x="2039062" y="21912"/>
                  </a:lnTo>
                  <a:lnTo>
                    <a:pt x="2085275" y="23184"/>
                  </a:lnTo>
                  <a:lnTo>
                    <a:pt x="2142615" y="26441"/>
                  </a:lnTo>
                  <a:lnTo>
                    <a:pt x="2178861" y="29332"/>
                  </a:lnTo>
                  <a:lnTo>
                    <a:pt x="2277185" y="37472"/>
                  </a:lnTo>
                  <a:lnTo>
                    <a:pt x="2334697" y="41695"/>
                  </a:lnTo>
                  <a:lnTo>
                    <a:pt x="2386984" y="44843"/>
                  </a:lnTo>
                  <a:lnTo>
                    <a:pt x="2435051" y="46998"/>
                  </a:lnTo>
                  <a:lnTo>
                    <a:pt x="2479902" y="48243"/>
                  </a:lnTo>
                  <a:lnTo>
                    <a:pt x="2522543" y="48660"/>
                  </a:lnTo>
                  <a:lnTo>
                    <a:pt x="2563979" y="48332"/>
                  </a:lnTo>
                  <a:lnTo>
                    <a:pt x="2605215" y="47340"/>
                  </a:lnTo>
                  <a:lnTo>
                    <a:pt x="2691106" y="43699"/>
                  </a:lnTo>
                  <a:lnTo>
                    <a:pt x="2966869" y="29323"/>
                  </a:lnTo>
                  <a:lnTo>
                    <a:pt x="3024985" y="27513"/>
                  </a:lnTo>
                  <a:lnTo>
                    <a:pt x="3079574" y="26529"/>
                  </a:lnTo>
                  <a:lnTo>
                    <a:pt x="3776198" y="26238"/>
                  </a:lnTo>
                  <a:lnTo>
                    <a:pt x="3792597" y="25600"/>
                  </a:lnTo>
                  <a:lnTo>
                    <a:pt x="3768855" y="25600"/>
                  </a:lnTo>
                  <a:lnTo>
                    <a:pt x="3713885" y="25044"/>
                  </a:lnTo>
                  <a:lnTo>
                    <a:pt x="3656612" y="23704"/>
                  </a:lnTo>
                  <a:lnTo>
                    <a:pt x="3616079" y="22184"/>
                  </a:lnTo>
                  <a:lnTo>
                    <a:pt x="2884466" y="22184"/>
                  </a:lnTo>
                  <a:lnTo>
                    <a:pt x="2873105" y="21912"/>
                  </a:lnTo>
                  <a:close/>
                </a:path>
                <a:path w="4244975" h="48894">
                  <a:moveTo>
                    <a:pt x="808439" y="1752"/>
                  </a:moveTo>
                  <a:lnTo>
                    <a:pt x="765197" y="1961"/>
                  </a:lnTo>
                  <a:lnTo>
                    <a:pt x="717906" y="3333"/>
                  </a:lnTo>
                  <a:lnTo>
                    <a:pt x="405394" y="20027"/>
                  </a:lnTo>
                  <a:lnTo>
                    <a:pt x="370738" y="21621"/>
                  </a:lnTo>
                  <a:lnTo>
                    <a:pt x="343020" y="22735"/>
                  </a:lnTo>
                  <a:lnTo>
                    <a:pt x="380470" y="24118"/>
                  </a:lnTo>
                  <a:lnTo>
                    <a:pt x="448018" y="27517"/>
                  </a:lnTo>
                  <a:lnTo>
                    <a:pt x="587007" y="36116"/>
                  </a:lnTo>
                  <a:lnTo>
                    <a:pt x="643771" y="38872"/>
                  </a:lnTo>
                  <a:lnTo>
                    <a:pt x="693968" y="40514"/>
                  </a:lnTo>
                  <a:lnTo>
                    <a:pt x="739487" y="41197"/>
                  </a:lnTo>
                  <a:lnTo>
                    <a:pt x="782215" y="41074"/>
                  </a:lnTo>
                  <a:lnTo>
                    <a:pt x="824040" y="40301"/>
                  </a:lnTo>
                  <a:lnTo>
                    <a:pt x="1349216" y="26417"/>
                  </a:lnTo>
                  <a:lnTo>
                    <a:pt x="1699226" y="25493"/>
                  </a:lnTo>
                  <a:lnTo>
                    <a:pt x="1654780" y="24537"/>
                  </a:lnTo>
                  <a:lnTo>
                    <a:pt x="1609286" y="22367"/>
                  </a:lnTo>
                  <a:lnTo>
                    <a:pt x="1565098" y="18851"/>
                  </a:lnTo>
                  <a:lnTo>
                    <a:pt x="1559814" y="18229"/>
                  </a:lnTo>
                  <a:lnTo>
                    <a:pt x="1110186" y="18229"/>
                  </a:lnTo>
                  <a:lnTo>
                    <a:pt x="1056030" y="17397"/>
                  </a:lnTo>
                  <a:lnTo>
                    <a:pt x="1000847" y="13804"/>
                  </a:lnTo>
                  <a:lnTo>
                    <a:pt x="943838" y="8732"/>
                  </a:lnTo>
                  <a:lnTo>
                    <a:pt x="894764" y="5075"/>
                  </a:lnTo>
                  <a:lnTo>
                    <a:pt x="850629" y="2769"/>
                  </a:lnTo>
                  <a:lnTo>
                    <a:pt x="808439" y="1752"/>
                  </a:lnTo>
                  <a:close/>
                </a:path>
                <a:path w="4244975" h="48894">
                  <a:moveTo>
                    <a:pt x="1699226" y="25493"/>
                  </a:moveTo>
                  <a:lnTo>
                    <a:pt x="1443023" y="25493"/>
                  </a:lnTo>
                  <a:lnTo>
                    <a:pt x="1535939" y="25886"/>
                  </a:lnTo>
                  <a:lnTo>
                    <a:pt x="1631789" y="27964"/>
                  </a:lnTo>
                  <a:lnTo>
                    <a:pt x="1786688" y="33959"/>
                  </a:lnTo>
                  <a:lnTo>
                    <a:pt x="1828860" y="34120"/>
                  </a:lnTo>
                  <a:lnTo>
                    <a:pt x="1863275" y="32985"/>
                  </a:lnTo>
                  <a:lnTo>
                    <a:pt x="1892293" y="30963"/>
                  </a:lnTo>
                  <a:lnTo>
                    <a:pt x="1909351" y="29323"/>
                  </a:lnTo>
                  <a:lnTo>
                    <a:pt x="1930170" y="27259"/>
                  </a:lnTo>
                  <a:lnTo>
                    <a:pt x="1943584" y="25900"/>
                  </a:lnTo>
                  <a:lnTo>
                    <a:pt x="1947576" y="25572"/>
                  </a:lnTo>
                  <a:lnTo>
                    <a:pt x="1749823" y="25572"/>
                  </a:lnTo>
                  <a:lnTo>
                    <a:pt x="1701614" y="25544"/>
                  </a:lnTo>
                  <a:lnTo>
                    <a:pt x="1699226" y="25493"/>
                  </a:lnTo>
                  <a:close/>
                </a:path>
                <a:path w="4244975" h="48894">
                  <a:moveTo>
                    <a:pt x="3776198" y="26238"/>
                  </a:moveTo>
                  <a:lnTo>
                    <a:pt x="3131155" y="26238"/>
                  </a:lnTo>
                  <a:lnTo>
                    <a:pt x="3180248" y="26506"/>
                  </a:lnTo>
                  <a:lnTo>
                    <a:pt x="3497938" y="32845"/>
                  </a:lnTo>
                  <a:lnTo>
                    <a:pt x="3545855" y="32788"/>
                  </a:lnTo>
                  <a:lnTo>
                    <a:pt x="3595965" y="32092"/>
                  </a:lnTo>
                  <a:lnTo>
                    <a:pt x="3742936" y="27513"/>
                  </a:lnTo>
                  <a:lnTo>
                    <a:pt x="3776198" y="26238"/>
                  </a:lnTo>
                  <a:close/>
                </a:path>
                <a:path w="4244975" h="48894">
                  <a:moveTo>
                    <a:pt x="341" y="13804"/>
                  </a:moveTo>
                  <a:lnTo>
                    <a:pt x="125" y="17656"/>
                  </a:lnTo>
                  <a:lnTo>
                    <a:pt x="0" y="22184"/>
                  </a:lnTo>
                  <a:lnTo>
                    <a:pt x="1075" y="24537"/>
                  </a:lnTo>
                  <a:lnTo>
                    <a:pt x="1082" y="24805"/>
                  </a:lnTo>
                  <a:lnTo>
                    <a:pt x="341" y="32092"/>
                  </a:lnTo>
                  <a:lnTo>
                    <a:pt x="37238" y="28231"/>
                  </a:lnTo>
                  <a:lnTo>
                    <a:pt x="76106" y="25069"/>
                  </a:lnTo>
                  <a:lnTo>
                    <a:pt x="111251" y="23028"/>
                  </a:lnTo>
                  <a:lnTo>
                    <a:pt x="85303" y="21619"/>
                  </a:lnTo>
                  <a:lnTo>
                    <a:pt x="42986" y="18248"/>
                  </a:lnTo>
                  <a:lnTo>
                    <a:pt x="341" y="13804"/>
                  </a:lnTo>
                  <a:close/>
                </a:path>
                <a:path w="4244975" h="48894">
                  <a:moveTo>
                    <a:pt x="4244681" y="13804"/>
                  </a:moveTo>
                  <a:lnTo>
                    <a:pt x="4199546" y="14646"/>
                  </a:lnTo>
                  <a:lnTo>
                    <a:pt x="4027651" y="20351"/>
                  </a:lnTo>
                  <a:lnTo>
                    <a:pt x="4045447" y="20442"/>
                  </a:lnTo>
                  <a:lnTo>
                    <a:pt x="4094447" y="21621"/>
                  </a:lnTo>
                  <a:lnTo>
                    <a:pt x="4143124" y="23820"/>
                  </a:lnTo>
                  <a:lnTo>
                    <a:pt x="4193282" y="27266"/>
                  </a:lnTo>
                  <a:lnTo>
                    <a:pt x="4244681" y="32092"/>
                  </a:lnTo>
                  <a:lnTo>
                    <a:pt x="4244554" y="25615"/>
                  </a:lnTo>
                  <a:lnTo>
                    <a:pt x="4244195" y="20351"/>
                  </a:lnTo>
                  <a:lnTo>
                    <a:pt x="4244322" y="18200"/>
                  </a:lnTo>
                  <a:lnTo>
                    <a:pt x="4244681" y="13804"/>
                  </a:lnTo>
                  <a:close/>
                </a:path>
                <a:path w="4244975" h="48894">
                  <a:moveTo>
                    <a:pt x="209850" y="20376"/>
                  </a:moveTo>
                  <a:lnTo>
                    <a:pt x="161880" y="21082"/>
                  </a:lnTo>
                  <a:lnTo>
                    <a:pt x="117476" y="22666"/>
                  </a:lnTo>
                  <a:lnTo>
                    <a:pt x="111251" y="23028"/>
                  </a:lnTo>
                  <a:lnTo>
                    <a:pt x="128207" y="23949"/>
                  </a:lnTo>
                  <a:lnTo>
                    <a:pt x="172611" y="25270"/>
                  </a:lnTo>
                  <a:lnTo>
                    <a:pt x="219432" y="25615"/>
                  </a:lnTo>
                  <a:lnTo>
                    <a:pt x="269584" y="25014"/>
                  </a:lnTo>
                  <a:lnTo>
                    <a:pt x="323980" y="23501"/>
                  </a:lnTo>
                  <a:lnTo>
                    <a:pt x="343020" y="22735"/>
                  </a:lnTo>
                  <a:lnTo>
                    <a:pt x="318613" y="21834"/>
                  </a:lnTo>
                  <a:lnTo>
                    <a:pt x="261917" y="20607"/>
                  </a:lnTo>
                  <a:lnTo>
                    <a:pt x="209850" y="20376"/>
                  </a:lnTo>
                  <a:close/>
                </a:path>
                <a:path w="4244975" h="48894">
                  <a:moveTo>
                    <a:pt x="3793950" y="25548"/>
                  </a:moveTo>
                  <a:lnTo>
                    <a:pt x="3768855" y="25600"/>
                  </a:lnTo>
                  <a:lnTo>
                    <a:pt x="3792597" y="25600"/>
                  </a:lnTo>
                  <a:lnTo>
                    <a:pt x="3793950" y="25548"/>
                  </a:lnTo>
                  <a:close/>
                </a:path>
                <a:path w="4244975" h="48894">
                  <a:moveTo>
                    <a:pt x="2560260" y="0"/>
                  </a:moveTo>
                  <a:lnTo>
                    <a:pt x="2509786" y="577"/>
                  </a:lnTo>
                  <a:lnTo>
                    <a:pt x="2457690" y="1844"/>
                  </a:lnTo>
                  <a:lnTo>
                    <a:pt x="1903032" y="21621"/>
                  </a:lnTo>
                  <a:lnTo>
                    <a:pt x="1799439" y="24805"/>
                  </a:lnTo>
                  <a:lnTo>
                    <a:pt x="1749823" y="25572"/>
                  </a:lnTo>
                  <a:lnTo>
                    <a:pt x="1947576" y="25572"/>
                  </a:lnTo>
                  <a:lnTo>
                    <a:pt x="1970577" y="23680"/>
                  </a:lnTo>
                  <a:lnTo>
                    <a:pt x="2001617" y="22214"/>
                  </a:lnTo>
                  <a:lnTo>
                    <a:pt x="2873105" y="21912"/>
                  </a:lnTo>
                  <a:lnTo>
                    <a:pt x="2847086" y="21288"/>
                  </a:lnTo>
                  <a:lnTo>
                    <a:pt x="2811439" y="18610"/>
                  </a:lnTo>
                  <a:lnTo>
                    <a:pt x="2739663" y="8214"/>
                  </a:lnTo>
                  <a:lnTo>
                    <a:pt x="2698813" y="4220"/>
                  </a:lnTo>
                  <a:lnTo>
                    <a:pt x="2655087" y="1640"/>
                  </a:lnTo>
                  <a:lnTo>
                    <a:pt x="2608798" y="294"/>
                  </a:lnTo>
                  <a:lnTo>
                    <a:pt x="2560260" y="0"/>
                  </a:lnTo>
                  <a:close/>
                </a:path>
                <a:path w="4244975" h="48894">
                  <a:moveTo>
                    <a:pt x="3997388" y="20195"/>
                  </a:moveTo>
                  <a:lnTo>
                    <a:pt x="3949489" y="20700"/>
                  </a:lnTo>
                  <a:lnTo>
                    <a:pt x="3901479" y="21800"/>
                  </a:lnTo>
                  <a:lnTo>
                    <a:pt x="3793950" y="25548"/>
                  </a:lnTo>
                  <a:lnTo>
                    <a:pt x="3821762" y="25490"/>
                  </a:lnTo>
                  <a:lnTo>
                    <a:pt x="3922349" y="23735"/>
                  </a:lnTo>
                  <a:lnTo>
                    <a:pt x="3991204" y="21619"/>
                  </a:lnTo>
                  <a:lnTo>
                    <a:pt x="4027651" y="20351"/>
                  </a:lnTo>
                  <a:lnTo>
                    <a:pt x="3997388" y="20195"/>
                  </a:lnTo>
                  <a:close/>
                </a:path>
                <a:path w="4244975" h="48894">
                  <a:moveTo>
                    <a:pt x="3270480" y="6899"/>
                  </a:moveTo>
                  <a:lnTo>
                    <a:pt x="3211865" y="7750"/>
                  </a:lnTo>
                  <a:lnTo>
                    <a:pt x="3156620" y="9599"/>
                  </a:lnTo>
                  <a:lnTo>
                    <a:pt x="2965249" y="20021"/>
                  </a:lnTo>
                  <a:lnTo>
                    <a:pt x="2923786" y="21646"/>
                  </a:lnTo>
                  <a:lnTo>
                    <a:pt x="2884466" y="22184"/>
                  </a:lnTo>
                  <a:lnTo>
                    <a:pt x="3616079" y="22184"/>
                  </a:lnTo>
                  <a:lnTo>
                    <a:pt x="3596798" y="21461"/>
                  </a:lnTo>
                  <a:lnTo>
                    <a:pt x="3534202" y="18200"/>
                  </a:lnTo>
                  <a:lnTo>
                    <a:pt x="3398635" y="9578"/>
                  </a:lnTo>
                  <a:lnTo>
                    <a:pt x="3332668" y="7392"/>
                  </a:lnTo>
                  <a:lnTo>
                    <a:pt x="3270480" y="6899"/>
                  </a:lnTo>
                  <a:close/>
                </a:path>
                <a:path w="4244975" h="48894">
                  <a:moveTo>
                    <a:pt x="1420890" y="6452"/>
                  </a:moveTo>
                  <a:lnTo>
                    <a:pt x="1370145" y="6731"/>
                  </a:lnTo>
                  <a:lnTo>
                    <a:pt x="1319159" y="8665"/>
                  </a:lnTo>
                  <a:lnTo>
                    <a:pt x="1215941" y="14553"/>
                  </a:lnTo>
                  <a:lnTo>
                    <a:pt x="1163446" y="17036"/>
                  </a:lnTo>
                  <a:lnTo>
                    <a:pt x="1110186" y="18229"/>
                  </a:lnTo>
                  <a:lnTo>
                    <a:pt x="1559814" y="18229"/>
                  </a:lnTo>
                  <a:lnTo>
                    <a:pt x="1522182" y="13804"/>
                  </a:lnTo>
                  <a:lnTo>
                    <a:pt x="1471526" y="8564"/>
                  </a:lnTo>
                  <a:lnTo>
                    <a:pt x="1420890" y="6452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32053" y="2591038"/>
              <a:ext cx="4245610" cy="46355"/>
            </a:xfrm>
            <a:custGeom>
              <a:avLst/>
              <a:gdLst/>
              <a:ahLst/>
              <a:cxnLst/>
              <a:rect l="l" t="t" r="r" b="b"/>
              <a:pathLst>
                <a:path w="4245610" h="46355">
                  <a:moveTo>
                    <a:pt x="228" y="20335"/>
                  </a:moveTo>
                  <a:lnTo>
                    <a:pt x="67222" y="14218"/>
                  </a:lnTo>
                  <a:lnTo>
                    <a:pt x="126992" y="9792"/>
                  </a:lnTo>
                  <a:lnTo>
                    <a:pt x="181158" y="6986"/>
                  </a:lnTo>
                  <a:lnTo>
                    <a:pt x="231342" y="5733"/>
                  </a:lnTo>
                  <a:lnTo>
                    <a:pt x="279164" y="5963"/>
                  </a:lnTo>
                  <a:lnTo>
                    <a:pt x="326244" y="7607"/>
                  </a:lnTo>
                  <a:lnTo>
                    <a:pt x="374202" y="10597"/>
                  </a:lnTo>
                  <a:lnTo>
                    <a:pt x="424658" y="14862"/>
                  </a:lnTo>
                  <a:lnTo>
                    <a:pt x="479234" y="20335"/>
                  </a:lnTo>
                  <a:lnTo>
                    <a:pt x="530894" y="24176"/>
                  </a:lnTo>
                  <a:lnTo>
                    <a:pt x="582729" y="25273"/>
                  </a:lnTo>
                  <a:lnTo>
                    <a:pt x="634360" y="24336"/>
                  </a:lnTo>
                  <a:lnTo>
                    <a:pt x="685406" y="22073"/>
                  </a:lnTo>
                  <a:lnTo>
                    <a:pt x="735490" y="19192"/>
                  </a:lnTo>
                  <a:lnTo>
                    <a:pt x="784231" y="16403"/>
                  </a:lnTo>
                  <a:lnTo>
                    <a:pt x="831251" y="14415"/>
                  </a:lnTo>
                  <a:lnTo>
                    <a:pt x="876170" y="13935"/>
                  </a:lnTo>
                  <a:lnTo>
                    <a:pt x="918609" y="15672"/>
                  </a:lnTo>
                  <a:lnTo>
                    <a:pt x="958189" y="20335"/>
                  </a:lnTo>
                  <a:lnTo>
                    <a:pt x="994961" y="25683"/>
                  </a:lnTo>
                  <a:lnTo>
                    <a:pt x="1035811" y="30120"/>
                  </a:lnTo>
                  <a:lnTo>
                    <a:pt x="1080345" y="33595"/>
                  </a:lnTo>
                  <a:lnTo>
                    <a:pt x="1128171" y="36053"/>
                  </a:lnTo>
                  <a:lnTo>
                    <a:pt x="1178894" y="37442"/>
                  </a:lnTo>
                  <a:lnTo>
                    <a:pt x="1232123" y="37708"/>
                  </a:lnTo>
                  <a:lnTo>
                    <a:pt x="1287462" y="36798"/>
                  </a:lnTo>
                  <a:lnTo>
                    <a:pt x="1344520" y="34659"/>
                  </a:lnTo>
                  <a:lnTo>
                    <a:pt x="1402903" y="31238"/>
                  </a:lnTo>
                  <a:lnTo>
                    <a:pt x="1462217" y="26481"/>
                  </a:lnTo>
                  <a:lnTo>
                    <a:pt x="1522069" y="20335"/>
                  </a:lnTo>
                  <a:lnTo>
                    <a:pt x="1569365" y="15276"/>
                  </a:lnTo>
                  <a:lnTo>
                    <a:pt x="1616937" y="10891"/>
                  </a:lnTo>
                  <a:lnTo>
                    <a:pt x="1664796" y="7208"/>
                  </a:lnTo>
                  <a:lnTo>
                    <a:pt x="1712952" y="4251"/>
                  </a:lnTo>
                  <a:lnTo>
                    <a:pt x="1761417" y="2047"/>
                  </a:lnTo>
                  <a:lnTo>
                    <a:pt x="1810202" y="621"/>
                  </a:lnTo>
                  <a:lnTo>
                    <a:pt x="1859318" y="0"/>
                  </a:lnTo>
                  <a:lnTo>
                    <a:pt x="1908776" y="208"/>
                  </a:lnTo>
                  <a:lnTo>
                    <a:pt x="1958587" y="1272"/>
                  </a:lnTo>
                  <a:lnTo>
                    <a:pt x="2008762" y="3218"/>
                  </a:lnTo>
                  <a:lnTo>
                    <a:pt x="2059313" y="6072"/>
                  </a:lnTo>
                  <a:lnTo>
                    <a:pt x="2110251" y="9858"/>
                  </a:lnTo>
                  <a:lnTo>
                    <a:pt x="2161586" y="14604"/>
                  </a:lnTo>
                  <a:lnTo>
                    <a:pt x="2213330" y="20335"/>
                  </a:lnTo>
                  <a:lnTo>
                    <a:pt x="2282144" y="27272"/>
                  </a:lnTo>
                  <a:lnTo>
                    <a:pt x="2343884" y="31040"/>
                  </a:lnTo>
                  <a:lnTo>
                    <a:pt x="2399815" y="32249"/>
                  </a:lnTo>
                  <a:lnTo>
                    <a:pt x="2451200" y="31509"/>
                  </a:lnTo>
                  <a:lnTo>
                    <a:pt x="2499302" y="29432"/>
                  </a:lnTo>
                  <a:lnTo>
                    <a:pt x="2545385" y="26626"/>
                  </a:lnTo>
                  <a:lnTo>
                    <a:pt x="2590712" y="23704"/>
                  </a:lnTo>
                  <a:lnTo>
                    <a:pt x="2636547" y="21274"/>
                  </a:lnTo>
                  <a:lnTo>
                    <a:pt x="2684152" y="19948"/>
                  </a:lnTo>
                  <a:lnTo>
                    <a:pt x="2734792" y="20335"/>
                  </a:lnTo>
                  <a:lnTo>
                    <a:pt x="2787709" y="21145"/>
                  </a:lnTo>
                  <a:lnTo>
                    <a:pt x="2841133" y="20896"/>
                  </a:lnTo>
                  <a:lnTo>
                    <a:pt x="2894810" y="19919"/>
                  </a:lnTo>
                  <a:lnTo>
                    <a:pt x="2948485" y="18543"/>
                  </a:lnTo>
                  <a:lnTo>
                    <a:pt x="3001905" y="17097"/>
                  </a:lnTo>
                  <a:lnTo>
                    <a:pt x="3054814" y="15910"/>
                  </a:lnTo>
                  <a:lnTo>
                    <a:pt x="3106958" y="15311"/>
                  </a:lnTo>
                  <a:lnTo>
                    <a:pt x="3158082" y="15629"/>
                  </a:lnTo>
                  <a:lnTo>
                    <a:pt x="3207932" y="17194"/>
                  </a:lnTo>
                  <a:lnTo>
                    <a:pt x="3256254" y="20335"/>
                  </a:lnTo>
                  <a:lnTo>
                    <a:pt x="3284528" y="22163"/>
                  </a:lnTo>
                  <a:lnTo>
                    <a:pt x="3318964" y="23436"/>
                  </a:lnTo>
                  <a:lnTo>
                    <a:pt x="3358941" y="24217"/>
                  </a:lnTo>
                  <a:lnTo>
                    <a:pt x="3403836" y="24568"/>
                  </a:lnTo>
                  <a:lnTo>
                    <a:pt x="3453027" y="24550"/>
                  </a:lnTo>
                  <a:lnTo>
                    <a:pt x="3505893" y="24226"/>
                  </a:lnTo>
                  <a:lnTo>
                    <a:pt x="3561812" y="23658"/>
                  </a:lnTo>
                  <a:lnTo>
                    <a:pt x="3620161" y="22907"/>
                  </a:lnTo>
                  <a:lnTo>
                    <a:pt x="3680319" y="22035"/>
                  </a:lnTo>
                  <a:lnTo>
                    <a:pt x="3741664" y="21105"/>
                  </a:lnTo>
                  <a:lnTo>
                    <a:pt x="3803575" y="20179"/>
                  </a:lnTo>
                  <a:lnTo>
                    <a:pt x="3865428" y="19318"/>
                  </a:lnTo>
                  <a:lnTo>
                    <a:pt x="3926602" y="18585"/>
                  </a:lnTo>
                  <a:lnTo>
                    <a:pt x="3986476" y="18041"/>
                  </a:lnTo>
                  <a:lnTo>
                    <a:pt x="4044428" y="17749"/>
                  </a:lnTo>
                  <a:lnTo>
                    <a:pt x="4099834" y="17770"/>
                  </a:lnTo>
                  <a:lnTo>
                    <a:pt x="4152074" y="18167"/>
                  </a:lnTo>
                  <a:lnTo>
                    <a:pt x="4200526" y="19002"/>
                  </a:lnTo>
                  <a:lnTo>
                    <a:pt x="4244568" y="20335"/>
                  </a:lnTo>
                  <a:lnTo>
                    <a:pt x="4245457" y="29352"/>
                  </a:lnTo>
                  <a:lnTo>
                    <a:pt x="4244060" y="29733"/>
                  </a:lnTo>
                  <a:lnTo>
                    <a:pt x="4244568" y="38623"/>
                  </a:lnTo>
                  <a:lnTo>
                    <a:pt x="4202478" y="40923"/>
                  </a:lnTo>
                  <a:lnTo>
                    <a:pt x="4161121" y="41996"/>
                  </a:lnTo>
                  <a:lnTo>
                    <a:pt x="4119944" y="42073"/>
                  </a:lnTo>
                  <a:lnTo>
                    <a:pt x="4078391" y="41383"/>
                  </a:lnTo>
                  <a:lnTo>
                    <a:pt x="4035905" y="40156"/>
                  </a:lnTo>
                  <a:lnTo>
                    <a:pt x="3991933" y="38623"/>
                  </a:lnTo>
                  <a:lnTo>
                    <a:pt x="3945919" y="37014"/>
                  </a:lnTo>
                  <a:lnTo>
                    <a:pt x="3897307" y="35557"/>
                  </a:lnTo>
                  <a:lnTo>
                    <a:pt x="3845543" y="34484"/>
                  </a:lnTo>
                  <a:lnTo>
                    <a:pt x="3790071" y="34024"/>
                  </a:lnTo>
                  <a:lnTo>
                    <a:pt x="3730335" y="34408"/>
                  </a:lnTo>
                  <a:lnTo>
                    <a:pt x="3665780" y="35864"/>
                  </a:lnTo>
                  <a:lnTo>
                    <a:pt x="3595852" y="38623"/>
                  </a:lnTo>
                  <a:lnTo>
                    <a:pt x="3524000" y="41374"/>
                  </a:lnTo>
                  <a:lnTo>
                    <a:pt x="3464753" y="42328"/>
                  </a:lnTo>
                  <a:lnTo>
                    <a:pt x="3415879" y="41874"/>
                  </a:lnTo>
                  <a:lnTo>
                    <a:pt x="3375145" y="40401"/>
                  </a:lnTo>
                  <a:lnTo>
                    <a:pt x="3340318" y="38299"/>
                  </a:lnTo>
                  <a:lnTo>
                    <a:pt x="3309165" y="35956"/>
                  </a:lnTo>
                  <a:lnTo>
                    <a:pt x="3279455" y="33762"/>
                  </a:lnTo>
                  <a:lnTo>
                    <a:pt x="3248954" y="32104"/>
                  </a:lnTo>
                  <a:lnTo>
                    <a:pt x="3215430" y="31372"/>
                  </a:lnTo>
                  <a:lnTo>
                    <a:pt x="3176649" y="31956"/>
                  </a:lnTo>
                  <a:lnTo>
                    <a:pt x="3130380" y="34243"/>
                  </a:lnTo>
                  <a:lnTo>
                    <a:pt x="3074390" y="38623"/>
                  </a:lnTo>
                  <a:lnTo>
                    <a:pt x="3011533" y="43264"/>
                  </a:lnTo>
                  <a:lnTo>
                    <a:pt x="2956391" y="45409"/>
                  </a:lnTo>
                  <a:lnTo>
                    <a:pt x="2907423" y="45583"/>
                  </a:lnTo>
                  <a:lnTo>
                    <a:pt x="2863087" y="44306"/>
                  </a:lnTo>
                  <a:lnTo>
                    <a:pt x="2821841" y="42101"/>
                  </a:lnTo>
                  <a:lnTo>
                    <a:pt x="2782144" y="39491"/>
                  </a:lnTo>
                  <a:lnTo>
                    <a:pt x="2742454" y="36996"/>
                  </a:lnTo>
                  <a:lnTo>
                    <a:pt x="2701230" y="35140"/>
                  </a:lnTo>
                  <a:lnTo>
                    <a:pt x="2656928" y="34445"/>
                  </a:lnTo>
                  <a:lnTo>
                    <a:pt x="2608008" y="35432"/>
                  </a:lnTo>
                  <a:lnTo>
                    <a:pt x="2552928" y="38623"/>
                  </a:lnTo>
                  <a:lnTo>
                    <a:pt x="2504234" y="41866"/>
                  </a:lnTo>
                  <a:lnTo>
                    <a:pt x="2457173" y="44113"/>
                  </a:lnTo>
                  <a:lnTo>
                    <a:pt x="2411243" y="45491"/>
                  </a:lnTo>
                  <a:lnTo>
                    <a:pt x="2365945" y="46121"/>
                  </a:lnTo>
                  <a:lnTo>
                    <a:pt x="2320777" y="46129"/>
                  </a:lnTo>
                  <a:lnTo>
                    <a:pt x="2275240" y="45637"/>
                  </a:lnTo>
                  <a:lnTo>
                    <a:pt x="2228832" y="44771"/>
                  </a:lnTo>
                  <a:lnTo>
                    <a:pt x="2181054" y="43653"/>
                  </a:lnTo>
                  <a:lnTo>
                    <a:pt x="2131405" y="42407"/>
                  </a:lnTo>
                  <a:lnTo>
                    <a:pt x="2079383" y="41157"/>
                  </a:lnTo>
                  <a:lnTo>
                    <a:pt x="2024490" y="40027"/>
                  </a:lnTo>
                  <a:lnTo>
                    <a:pt x="1966224" y="39142"/>
                  </a:lnTo>
                  <a:lnTo>
                    <a:pt x="1904085" y="38623"/>
                  </a:lnTo>
                  <a:lnTo>
                    <a:pt x="1847480" y="38472"/>
                  </a:lnTo>
                  <a:lnTo>
                    <a:pt x="1796261" y="38530"/>
                  </a:lnTo>
                  <a:lnTo>
                    <a:pt x="1749359" y="38752"/>
                  </a:lnTo>
                  <a:lnTo>
                    <a:pt x="1705707" y="39090"/>
                  </a:lnTo>
                  <a:lnTo>
                    <a:pt x="1664237" y="39498"/>
                  </a:lnTo>
                  <a:lnTo>
                    <a:pt x="1623880" y="39930"/>
                  </a:lnTo>
                  <a:lnTo>
                    <a:pt x="1583569" y="40338"/>
                  </a:lnTo>
                  <a:lnTo>
                    <a:pt x="1542235" y="40676"/>
                  </a:lnTo>
                  <a:lnTo>
                    <a:pt x="1498811" y="40898"/>
                  </a:lnTo>
                  <a:lnTo>
                    <a:pt x="1452228" y="40956"/>
                  </a:lnTo>
                  <a:lnTo>
                    <a:pt x="1401419" y="40804"/>
                  </a:lnTo>
                  <a:lnTo>
                    <a:pt x="1345315" y="40396"/>
                  </a:lnTo>
                  <a:lnTo>
                    <a:pt x="1282848" y="39685"/>
                  </a:lnTo>
                  <a:lnTo>
                    <a:pt x="1212951" y="38623"/>
                  </a:lnTo>
                  <a:lnTo>
                    <a:pt x="1119430" y="37132"/>
                  </a:lnTo>
                  <a:lnTo>
                    <a:pt x="1044051" y="36124"/>
                  </a:lnTo>
                  <a:lnTo>
                    <a:pt x="983814" y="35543"/>
                  </a:lnTo>
                  <a:lnTo>
                    <a:pt x="935715" y="35332"/>
                  </a:lnTo>
                  <a:lnTo>
                    <a:pt x="896753" y="35433"/>
                  </a:lnTo>
                  <a:lnTo>
                    <a:pt x="863925" y="35789"/>
                  </a:lnTo>
                  <a:lnTo>
                    <a:pt x="834228" y="36343"/>
                  </a:lnTo>
                  <a:lnTo>
                    <a:pt x="804661" y="37038"/>
                  </a:lnTo>
                  <a:lnTo>
                    <a:pt x="772222" y="37818"/>
                  </a:lnTo>
                  <a:lnTo>
                    <a:pt x="733907" y="38623"/>
                  </a:lnTo>
                  <a:lnTo>
                    <a:pt x="699797" y="39066"/>
                  </a:lnTo>
                  <a:lnTo>
                    <a:pt x="658549" y="39277"/>
                  </a:lnTo>
                  <a:lnTo>
                    <a:pt x="611245" y="39297"/>
                  </a:lnTo>
                  <a:lnTo>
                    <a:pt x="558963" y="39168"/>
                  </a:lnTo>
                  <a:lnTo>
                    <a:pt x="502787" y="38930"/>
                  </a:lnTo>
                  <a:lnTo>
                    <a:pt x="443795" y="38623"/>
                  </a:lnTo>
                  <a:lnTo>
                    <a:pt x="383070" y="38290"/>
                  </a:lnTo>
                  <a:lnTo>
                    <a:pt x="321691" y="37970"/>
                  </a:lnTo>
                  <a:lnTo>
                    <a:pt x="260740" y="37705"/>
                  </a:lnTo>
                  <a:lnTo>
                    <a:pt x="201298" y="37535"/>
                  </a:lnTo>
                  <a:lnTo>
                    <a:pt x="144444" y="37501"/>
                  </a:lnTo>
                  <a:lnTo>
                    <a:pt x="91261" y="37644"/>
                  </a:lnTo>
                  <a:lnTo>
                    <a:pt x="42829" y="38004"/>
                  </a:lnTo>
                  <a:lnTo>
                    <a:pt x="228" y="38623"/>
                  </a:lnTo>
                  <a:lnTo>
                    <a:pt x="0" y="34559"/>
                  </a:lnTo>
                  <a:lnTo>
                    <a:pt x="736" y="26177"/>
                  </a:lnTo>
                  <a:lnTo>
                    <a:pt x="228" y="20335"/>
                  </a:lnTo>
                  <a:close/>
                </a:path>
              </a:pathLst>
            </a:custGeom>
            <a:ln w="4127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691387" y="2838069"/>
            <a:ext cx="5021580" cy="314642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240665" marR="254000" indent="-227965">
              <a:lnSpc>
                <a:spcPts val="1839"/>
              </a:lnSpc>
              <a:spcBef>
                <a:spcPts val="3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700">
                <a:latin typeface="Calibri"/>
                <a:cs typeface="Calibri"/>
              </a:rPr>
              <a:t>Invite</a:t>
            </a:r>
            <a:r>
              <a:rPr dirty="0" sz="1700" spc="-7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influencers</a:t>
            </a:r>
            <a:r>
              <a:rPr dirty="0" sz="1700" spc="-6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(site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selectors,</a:t>
            </a:r>
            <a:r>
              <a:rPr dirty="0" sz="1700" spc="-6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RE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agents,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lenders, </a:t>
            </a:r>
            <a:r>
              <a:rPr dirty="0" sz="1700">
                <a:latin typeface="Calibri"/>
                <a:cs typeface="Calibri"/>
              </a:rPr>
              <a:t>economic </a:t>
            </a:r>
            <a:r>
              <a:rPr dirty="0" sz="1700" spc="-10">
                <a:latin typeface="Calibri"/>
                <a:cs typeface="Calibri"/>
              </a:rPr>
              <a:t>development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big-wigs,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etc..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700">
                <a:latin typeface="Calibri"/>
                <a:cs typeface="Calibri"/>
              </a:rPr>
              <a:t>Free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beer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and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apps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never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hurt.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700">
                <a:latin typeface="Calibri"/>
                <a:cs typeface="Calibri"/>
              </a:rPr>
              <a:t>Continuing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education</a:t>
            </a:r>
            <a:r>
              <a:rPr dirty="0" sz="1700" spc="-6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credits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help,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too.</a:t>
            </a:r>
            <a:endParaRPr sz="1700">
              <a:latin typeface="Calibri"/>
              <a:cs typeface="Calibri"/>
            </a:endParaRPr>
          </a:p>
          <a:p>
            <a:pPr marL="240665" marR="332105" indent="-227965">
              <a:lnSpc>
                <a:spcPts val="1839"/>
              </a:lnSpc>
              <a:spcBef>
                <a:spcPts val="10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700" spc="-20">
                <a:latin typeface="Calibri"/>
                <a:cs typeface="Calibri"/>
              </a:rPr>
              <a:t>Talk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about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your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area,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available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properties,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demos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 spc="-50">
                <a:latin typeface="Calibri"/>
                <a:cs typeface="Calibri"/>
              </a:rPr>
              <a:t>/ </a:t>
            </a:r>
            <a:r>
              <a:rPr dirty="0" sz="1700">
                <a:latin typeface="Calibri"/>
                <a:cs typeface="Calibri"/>
              </a:rPr>
              <a:t>stats,</a:t>
            </a:r>
            <a:r>
              <a:rPr dirty="0" sz="1700" spc="-85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etc.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ts val="1939"/>
              </a:lnSpc>
              <a:spcBef>
                <a:spcPts val="76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700">
                <a:latin typeface="Calibri"/>
                <a:cs typeface="Calibri"/>
              </a:rPr>
              <a:t>Hand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out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business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cards</a:t>
            </a:r>
            <a:r>
              <a:rPr dirty="0" sz="1700" spc="-6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and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assistance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directories</a:t>
            </a:r>
            <a:r>
              <a:rPr dirty="0" sz="1700" spc="-60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like</a:t>
            </a:r>
            <a:endParaRPr sz="1700">
              <a:latin typeface="Calibri"/>
              <a:cs typeface="Calibri"/>
            </a:endParaRPr>
          </a:p>
          <a:p>
            <a:pPr marL="241300">
              <a:lnSpc>
                <a:spcPts val="1939"/>
              </a:lnSpc>
            </a:pPr>
            <a:r>
              <a:rPr dirty="0" sz="1700">
                <a:latin typeface="Calibri"/>
                <a:cs typeface="Calibri"/>
              </a:rPr>
              <a:t>they’re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water.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700">
                <a:latin typeface="Calibri"/>
                <a:cs typeface="Calibri"/>
              </a:rPr>
              <a:t>Collect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business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cards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and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do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follow</a:t>
            </a:r>
            <a:r>
              <a:rPr dirty="0" sz="1700" spc="-25">
                <a:latin typeface="Calibri"/>
                <a:cs typeface="Calibri"/>
              </a:rPr>
              <a:t> up.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700" spc="-10">
                <a:latin typeface="Calibri"/>
                <a:cs typeface="Calibri"/>
              </a:rPr>
              <a:t>Parodic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emails.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88941" y="2715825"/>
            <a:ext cx="5802931" cy="41420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5948" y="545719"/>
            <a:ext cx="3947160" cy="1300480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/>
              <a:t>6. </a:t>
            </a:r>
            <a:r>
              <a:rPr dirty="0" sz="4400" spc="-10"/>
              <a:t>Financial </a:t>
            </a:r>
            <a:r>
              <a:rPr dirty="0" sz="4400"/>
              <a:t>Resource</a:t>
            </a:r>
            <a:r>
              <a:rPr dirty="0" sz="4400" spc="-185"/>
              <a:t> </a:t>
            </a:r>
            <a:r>
              <a:rPr dirty="0" sz="4400" spc="-10"/>
              <a:t>Summit</a:t>
            </a:r>
            <a:endParaRPr sz="4400"/>
          </a:p>
        </p:txBody>
      </p:sp>
      <p:sp>
        <p:nvSpPr>
          <p:cNvPr id="4" name="object 4" descr=""/>
          <p:cNvSpPr txBox="1"/>
          <p:nvPr/>
        </p:nvSpPr>
        <p:spPr>
          <a:xfrm>
            <a:off x="1215948" y="2098115"/>
            <a:ext cx="3677285" cy="352234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just" marL="240665" indent="-228600">
              <a:lnSpc>
                <a:spcPct val="100000"/>
              </a:lnSpc>
              <a:spcBef>
                <a:spcPts val="8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Find</a:t>
            </a:r>
            <a:r>
              <a:rPr dirty="0" sz="1900" spc="-2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dirty="0" sz="1900" spc="-2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location.</a:t>
            </a:r>
            <a:r>
              <a:rPr dirty="0" sz="1900" spc="-2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Golf</a:t>
            </a:r>
            <a:r>
              <a:rPr dirty="0" sz="1900" spc="-3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helps.</a:t>
            </a:r>
            <a:endParaRPr sz="1900">
              <a:latin typeface="Calibri"/>
              <a:cs typeface="Calibri"/>
            </a:endParaRPr>
          </a:p>
          <a:p>
            <a:pPr algn="just" marL="240665" marR="179070" indent="-228600">
              <a:lnSpc>
                <a:spcPct val="9010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Invitees:</a:t>
            </a:r>
            <a:r>
              <a:rPr dirty="0" sz="1900" spc="-6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lenders,</a:t>
            </a:r>
            <a:r>
              <a:rPr dirty="0" sz="1900" spc="-7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entrepreneurs, 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business</a:t>
            </a:r>
            <a:r>
              <a:rPr dirty="0" sz="1900" spc="-10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leaders,</a:t>
            </a:r>
            <a:r>
              <a:rPr dirty="0" sz="1900" spc="-7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elected</a:t>
            </a:r>
            <a:r>
              <a:rPr dirty="0" sz="1900" spc="-8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officals, 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cities,</a:t>
            </a:r>
            <a:r>
              <a:rPr dirty="0" sz="19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counties,</a:t>
            </a:r>
            <a:r>
              <a:rPr dirty="0" sz="19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20">
                <a:solidFill>
                  <a:srgbClr val="252525"/>
                </a:solidFill>
                <a:latin typeface="Calibri"/>
                <a:cs typeface="Calibri"/>
              </a:rPr>
              <a:t>etc.</a:t>
            </a:r>
            <a:endParaRPr sz="1900">
              <a:latin typeface="Calibri"/>
              <a:cs typeface="Calibri"/>
            </a:endParaRPr>
          </a:p>
          <a:p>
            <a:pPr algn="just" marL="240665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Speakers:</a:t>
            </a:r>
            <a:endParaRPr sz="1900">
              <a:latin typeface="Calibri"/>
              <a:cs typeface="Calibri"/>
            </a:endParaRPr>
          </a:p>
          <a:p>
            <a:pPr algn="just" marL="926465">
              <a:lnSpc>
                <a:spcPts val="2165"/>
              </a:lnSpc>
              <a:spcBef>
                <a:spcPts val="770"/>
              </a:spcBef>
            </a:pPr>
            <a:r>
              <a:rPr dirty="0" sz="1900" spc="-25">
                <a:solidFill>
                  <a:srgbClr val="252525"/>
                </a:solidFill>
                <a:latin typeface="Calibri"/>
                <a:cs typeface="Calibri"/>
              </a:rPr>
              <a:t>-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Service</a:t>
            </a:r>
            <a:r>
              <a:rPr dirty="0" sz="1900" spc="-6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providers</a:t>
            </a:r>
            <a:r>
              <a:rPr dirty="0" sz="1900" spc="-4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(SBDC,</a:t>
            </a:r>
            <a:endParaRPr sz="1900">
              <a:latin typeface="Calibri"/>
              <a:cs typeface="Calibri"/>
            </a:endParaRPr>
          </a:p>
          <a:p>
            <a:pPr algn="just" marL="926465">
              <a:lnSpc>
                <a:spcPts val="2165"/>
              </a:lnSpc>
            </a:pP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SCORE,</a:t>
            </a:r>
            <a:r>
              <a:rPr dirty="0" sz="1900" spc="-8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20">
                <a:solidFill>
                  <a:srgbClr val="252525"/>
                </a:solidFill>
                <a:latin typeface="Calibri"/>
                <a:cs typeface="Calibri"/>
              </a:rPr>
              <a:t>etc.)</a:t>
            </a:r>
            <a:endParaRPr sz="1900">
              <a:latin typeface="Calibri"/>
              <a:cs typeface="Calibri"/>
            </a:endParaRPr>
          </a:p>
          <a:p>
            <a:pPr algn="just" lvl="1" marL="1054735" indent="-128905">
              <a:lnSpc>
                <a:spcPct val="100000"/>
              </a:lnSpc>
              <a:spcBef>
                <a:spcPts val="780"/>
              </a:spcBef>
              <a:buChar char="-"/>
              <a:tabLst>
                <a:tab pos="1055370" algn="l"/>
              </a:tabLst>
            </a:pP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Lenders</a:t>
            </a:r>
            <a:r>
              <a:rPr dirty="0" sz="1900" spc="-8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(RDC,</a:t>
            </a:r>
            <a:r>
              <a:rPr dirty="0" sz="1900" spc="-7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Foundation)</a:t>
            </a:r>
            <a:endParaRPr sz="1900">
              <a:latin typeface="Calibri"/>
              <a:cs typeface="Calibri"/>
            </a:endParaRPr>
          </a:p>
          <a:p>
            <a:pPr algn="just" lvl="1" marL="1054735" indent="-128905">
              <a:lnSpc>
                <a:spcPct val="100000"/>
              </a:lnSpc>
              <a:spcBef>
                <a:spcPts val="765"/>
              </a:spcBef>
              <a:buChar char="-"/>
              <a:tabLst>
                <a:tab pos="1055370" algn="l"/>
              </a:tabLst>
            </a:pP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Bid</a:t>
            </a:r>
            <a:r>
              <a:rPr dirty="0" sz="1900" spc="-6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Dogs</a:t>
            </a:r>
            <a:r>
              <a:rPr dirty="0" sz="1900" spc="-5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(SBA,</a:t>
            </a:r>
            <a:r>
              <a:rPr dirty="0" sz="1900" spc="-5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>
                <a:solidFill>
                  <a:srgbClr val="252525"/>
                </a:solidFill>
                <a:latin typeface="Calibri"/>
                <a:cs typeface="Calibri"/>
              </a:rPr>
              <a:t>DEED,</a:t>
            </a:r>
            <a:r>
              <a:rPr dirty="0" sz="1900" spc="-4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etc.)</a:t>
            </a:r>
            <a:endParaRPr sz="1900">
              <a:latin typeface="Calibri"/>
              <a:cs typeface="Calibri"/>
            </a:endParaRPr>
          </a:p>
          <a:p>
            <a:pPr marL="240665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Networking</a:t>
            </a:r>
            <a:r>
              <a:rPr dirty="0" sz="1900" spc="-4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afterwards</a:t>
            </a:r>
            <a:r>
              <a:rPr dirty="0" sz="1900" spc="-45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1900" spc="-10">
                <a:solidFill>
                  <a:srgbClr val="252525"/>
                </a:solidFill>
                <a:latin typeface="Calibri"/>
                <a:cs typeface="Calibri"/>
              </a:rPr>
              <a:t>(GOLF)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5419709" y="0"/>
            <a:ext cx="6772909" cy="6858000"/>
            <a:chOff x="5419709" y="0"/>
            <a:chExt cx="6772909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2807" y="0"/>
              <a:ext cx="6489192" cy="3429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9709" y="3429000"/>
              <a:ext cx="6772036" cy="3428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"/>
              <a:ext cx="9669779" cy="685787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5212" y="0"/>
              <a:ext cx="7066788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11236" y="935481"/>
            <a:ext cx="32772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000000"/>
                </a:solidFill>
              </a:rPr>
              <a:t>7.</a:t>
            </a:r>
            <a:r>
              <a:rPr dirty="0" sz="4000" spc="-35">
                <a:solidFill>
                  <a:srgbClr val="000000"/>
                </a:solidFill>
              </a:rPr>
              <a:t> </a:t>
            </a:r>
            <a:r>
              <a:rPr dirty="0" sz="4000" spc="-10">
                <a:solidFill>
                  <a:srgbClr val="000000"/>
                </a:solidFill>
              </a:rPr>
              <a:t>Barnstorming</a:t>
            </a:r>
            <a:endParaRPr sz="4000"/>
          </a:p>
        </p:txBody>
      </p:sp>
      <p:sp>
        <p:nvSpPr>
          <p:cNvPr id="6" name="object 6" descr=""/>
          <p:cNvSpPr txBox="1"/>
          <p:nvPr/>
        </p:nvSpPr>
        <p:spPr>
          <a:xfrm>
            <a:off x="7611236" y="2430856"/>
            <a:ext cx="3528695" cy="3319779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240665" marR="327025" indent="-227965">
              <a:lnSpc>
                <a:spcPct val="90100"/>
              </a:lnSpc>
              <a:spcBef>
                <a:spcPts val="28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600">
                <a:latin typeface="Calibri"/>
                <a:cs typeface="Calibri"/>
              </a:rPr>
              <a:t>Quick,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unannounced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visits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to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banks, </a:t>
            </a:r>
            <a:r>
              <a:rPr dirty="0" sz="1600">
                <a:latin typeface="Calibri"/>
                <a:cs typeface="Calibri"/>
              </a:rPr>
              <a:t>credit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unions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and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city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halls.</a:t>
            </a:r>
            <a:r>
              <a:rPr dirty="0" sz="1600" spc="-75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Maybe </a:t>
            </a:r>
            <a:r>
              <a:rPr dirty="0" sz="1600" spc="-10">
                <a:latin typeface="Calibri"/>
                <a:cs typeface="Calibri"/>
              </a:rPr>
              <a:t>Chambers,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too?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ts val="1825"/>
              </a:lnSpc>
              <a:spcBef>
                <a:spcPts val="8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600">
                <a:latin typeface="Calibri"/>
                <a:cs typeface="Calibri"/>
              </a:rPr>
              <a:t>Bring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friends…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SBDC,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DEED,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County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Eds,</a:t>
            </a:r>
            <a:endParaRPr sz="1600">
              <a:latin typeface="Calibri"/>
              <a:cs typeface="Calibri"/>
            </a:endParaRPr>
          </a:p>
          <a:p>
            <a:pPr marL="241300">
              <a:lnSpc>
                <a:spcPts val="1825"/>
              </a:lnSpc>
            </a:pPr>
            <a:r>
              <a:rPr dirty="0" sz="1600" spc="-10">
                <a:latin typeface="Calibri"/>
                <a:cs typeface="Calibri"/>
              </a:rPr>
              <a:t>Foundations,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SBA,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Regional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Partners.</a:t>
            </a:r>
            <a:endParaRPr sz="1600">
              <a:latin typeface="Calibri"/>
              <a:cs typeface="Calibri"/>
            </a:endParaRPr>
          </a:p>
          <a:p>
            <a:pPr marL="240665" marR="207645" indent="-227965">
              <a:lnSpc>
                <a:spcPct val="90100"/>
              </a:lnSpc>
              <a:spcBef>
                <a:spcPts val="10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600">
                <a:latin typeface="Calibri"/>
                <a:cs typeface="Calibri"/>
              </a:rPr>
              <a:t>Hand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out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business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cards,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business assistance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directories,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RLF </a:t>
            </a:r>
            <a:r>
              <a:rPr dirty="0" sz="1600" spc="-10">
                <a:latin typeface="Calibri"/>
                <a:cs typeface="Calibri"/>
              </a:rPr>
              <a:t>brochures, </a:t>
            </a:r>
            <a:r>
              <a:rPr dirty="0" sz="1600" spc="-20">
                <a:latin typeface="Calibri"/>
                <a:cs typeface="Calibri"/>
              </a:rPr>
              <a:t>etc.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600" spc="-30">
                <a:latin typeface="Calibri"/>
                <a:cs typeface="Calibri"/>
              </a:rPr>
              <a:t>Tell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them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what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you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have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to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offer.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600">
                <a:latin typeface="Calibri"/>
                <a:cs typeface="Calibri"/>
              </a:rPr>
              <a:t>Find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out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what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they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have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on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burner.</a:t>
            </a:r>
            <a:endParaRPr sz="1600">
              <a:latin typeface="Calibri"/>
              <a:cs typeface="Calibri"/>
            </a:endParaRPr>
          </a:p>
          <a:p>
            <a:pPr marL="240665" marR="285115" indent="-227965">
              <a:lnSpc>
                <a:spcPts val="1730"/>
              </a:lnSpc>
              <a:spcBef>
                <a:spcPts val="10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600" spc="-45">
                <a:latin typeface="Calibri"/>
                <a:cs typeface="Calibri"/>
              </a:rPr>
              <a:t>Take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photo,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acknowledge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on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social media.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Jordan Zeller</dc:creator>
  <dc:title>Economic Development</dc:title>
  <dcterms:created xsi:type="dcterms:W3CDTF">2022-11-02T12:28:43Z</dcterms:created>
  <dcterms:modified xsi:type="dcterms:W3CDTF">2022-11-02T12:28:43Z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2022-11-02T00:00:00Z</vt:filetime>
  </property>
  <property fmtid="{D5CDD505-2E9C-101B-9397-08002B2CF9AE}" pid="5" name="Producer">
    <vt:lpwstr>Microsoft® PowerPoint® for Microsoft 365</vt:lpwstr>
  </property>
</Properties>
</file>