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1"/>
  </p:sldMasterIdLst>
  <p:sldIdLst>
    <p:sldId id="256" r:id="rId2"/>
    <p:sldId id="258" r:id="rId3"/>
    <p:sldId id="259" r:id="rId4"/>
    <p:sldId id="260" r:id="rId5"/>
    <p:sldId id="266" r:id="rId6"/>
    <p:sldId id="262" r:id="rId7"/>
    <p:sldId id="263" r:id="rId8"/>
    <p:sldId id="264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5300"/>
    <a:srgbClr val="E7D8AC"/>
    <a:srgbClr val="B1953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svg"/><Relationship Id="rId7" Type="http://schemas.openxmlformats.org/officeDocument/2006/relationships/image" Target="../media/image25.svg"/><Relationship Id="rId2" Type="http://schemas.openxmlformats.org/officeDocument/2006/relationships/image" Target="../media/image20.png"/><Relationship Id="rId1" Type="http://schemas.openxmlformats.org/officeDocument/2006/relationships/hyperlink" Target="mailto:ordan@umvrdc.org" TargetMode="External"/><Relationship Id="rId6" Type="http://schemas.openxmlformats.org/officeDocument/2006/relationships/image" Target="../media/image24.png"/><Relationship Id="rId5" Type="http://schemas.openxmlformats.org/officeDocument/2006/relationships/image" Target="../media/image23.svg"/><Relationship Id="rId4" Type="http://schemas.openxmlformats.org/officeDocument/2006/relationships/image" Target="../media/image22.png"/><Relationship Id="rId9" Type="http://schemas.openxmlformats.org/officeDocument/2006/relationships/image" Target="../media/image2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2.png"/><Relationship Id="rId7" Type="http://schemas.openxmlformats.org/officeDocument/2006/relationships/hyperlink" Target="mailto:ordan@umvrdc.org" TargetMode="External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Relationship Id="rId9" Type="http://schemas.openxmlformats.org/officeDocument/2006/relationships/image" Target="../media/image2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1F1BB4-1ABF-4E69-B16D-87581A9B09E3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83B8217D-ACE0-41E4-9E4F-5D65FDD2C9C9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100" dirty="0">
              <a:solidFill>
                <a:srgbClr val="6E5300"/>
              </a:solidFill>
            </a:rPr>
            <a:t>Connections</a:t>
          </a:r>
        </a:p>
      </dgm:t>
    </dgm:pt>
    <dgm:pt modelId="{E00CA2D4-B815-4528-89A6-651EFF4FE4FC}" type="parTrans" cxnId="{9C8C1944-DFAD-4891-848A-429624C29547}">
      <dgm:prSet/>
      <dgm:spPr/>
      <dgm:t>
        <a:bodyPr/>
        <a:lstStyle/>
        <a:p>
          <a:endParaRPr lang="en-US"/>
        </a:p>
      </dgm:t>
    </dgm:pt>
    <dgm:pt modelId="{249BEA36-5D57-443B-973B-0BD84BC50D18}" type="sibTrans" cxnId="{9C8C1944-DFAD-4891-848A-429624C29547}">
      <dgm:prSet/>
      <dgm:spPr/>
      <dgm:t>
        <a:bodyPr/>
        <a:lstStyle/>
        <a:p>
          <a:endParaRPr lang="en-US"/>
        </a:p>
      </dgm:t>
    </dgm:pt>
    <dgm:pt modelId="{FE89B5E2-01D2-44FC-977E-74854D11F01E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100" dirty="0">
              <a:solidFill>
                <a:srgbClr val="6E5300"/>
              </a:solidFill>
            </a:rPr>
            <a:t>Info Gathering</a:t>
          </a:r>
        </a:p>
      </dgm:t>
    </dgm:pt>
    <dgm:pt modelId="{AF1027DD-3F71-4ED3-A176-585216A7DB43}" type="parTrans" cxnId="{DE3BA013-2D30-4454-B1C0-68EAEFDDFD1A}">
      <dgm:prSet/>
      <dgm:spPr/>
      <dgm:t>
        <a:bodyPr/>
        <a:lstStyle/>
        <a:p>
          <a:endParaRPr lang="en-US"/>
        </a:p>
      </dgm:t>
    </dgm:pt>
    <dgm:pt modelId="{BA503E3E-61FA-4FE7-BB78-2EEE559F98EE}" type="sibTrans" cxnId="{DE3BA013-2D30-4454-B1C0-68EAEFDDFD1A}">
      <dgm:prSet/>
      <dgm:spPr/>
      <dgm:t>
        <a:bodyPr/>
        <a:lstStyle/>
        <a:p>
          <a:endParaRPr lang="en-US"/>
        </a:p>
      </dgm:t>
    </dgm:pt>
    <dgm:pt modelId="{6F9D7598-245F-415E-83B8-A897571F35AE}">
      <dgm:prSet custT="1"/>
      <dgm:spPr/>
      <dgm:t>
        <a:bodyPr/>
        <a:lstStyle/>
        <a:p>
          <a:pPr algn="ctr">
            <a:lnSpc>
              <a:spcPct val="100000"/>
            </a:lnSpc>
            <a:defRPr b="1"/>
          </a:pPr>
          <a:r>
            <a:rPr lang="en-US" sz="2100" dirty="0">
              <a:solidFill>
                <a:srgbClr val="6E5300"/>
              </a:solidFill>
            </a:rPr>
            <a:t>Funding from SWIF for Case Studies</a:t>
          </a:r>
        </a:p>
      </dgm:t>
    </dgm:pt>
    <dgm:pt modelId="{4DC2B8C0-21A1-4509-924F-FC40C0538911}" type="parTrans" cxnId="{0E1B5133-0AD8-4826-958B-C57C9019CFCF}">
      <dgm:prSet/>
      <dgm:spPr/>
      <dgm:t>
        <a:bodyPr/>
        <a:lstStyle/>
        <a:p>
          <a:endParaRPr lang="en-US"/>
        </a:p>
      </dgm:t>
    </dgm:pt>
    <dgm:pt modelId="{C2C0964A-86E3-4B77-A0C1-97F1A9708CE9}" type="sibTrans" cxnId="{0E1B5133-0AD8-4826-958B-C57C9019CFCF}">
      <dgm:prSet/>
      <dgm:spPr/>
      <dgm:t>
        <a:bodyPr/>
        <a:lstStyle/>
        <a:p>
          <a:endParaRPr lang="en-US"/>
        </a:p>
      </dgm:t>
    </dgm:pt>
    <dgm:pt modelId="{5B1890FA-09E6-44C9-BA08-CFCEEA9A0B07}" type="pres">
      <dgm:prSet presAssocID="{511F1BB4-1ABF-4E69-B16D-87581A9B09E3}" presName="root" presStyleCnt="0">
        <dgm:presLayoutVars>
          <dgm:dir/>
          <dgm:resizeHandles val="exact"/>
        </dgm:presLayoutVars>
      </dgm:prSet>
      <dgm:spPr/>
    </dgm:pt>
    <dgm:pt modelId="{B8F98F63-688E-42A4-B71B-4085C091C505}" type="pres">
      <dgm:prSet presAssocID="{83B8217D-ACE0-41E4-9E4F-5D65FDD2C9C9}" presName="compNode" presStyleCnt="0"/>
      <dgm:spPr/>
    </dgm:pt>
    <dgm:pt modelId="{F7F4F232-0F0D-46AF-93A6-9BC880FBA64C}" type="pres">
      <dgm:prSet presAssocID="{83B8217D-ACE0-41E4-9E4F-5D65FDD2C9C9}" presName="iconRect" presStyleLbl="node1" presStyleIdx="0" presStyleCnt="3" custScaleX="145195" custScaleY="125177" custLinFactNeighborX="-16487" custLinFactNeighborY="1839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ers"/>
        </a:ext>
      </dgm:extLst>
    </dgm:pt>
    <dgm:pt modelId="{38367D40-47E8-4D3C-A1F5-51D268927A6E}" type="pres">
      <dgm:prSet presAssocID="{83B8217D-ACE0-41E4-9E4F-5D65FDD2C9C9}" presName="iconSpace" presStyleCnt="0"/>
      <dgm:spPr/>
    </dgm:pt>
    <dgm:pt modelId="{ADC49D6D-84B3-43D7-90E2-00E1227E5F2D}" type="pres">
      <dgm:prSet presAssocID="{83B8217D-ACE0-41E4-9E4F-5D65FDD2C9C9}" presName="parTx" presStyleLbl="revTx" presStyleIdx="0" presStyleCnt="6" custLinFactNeighborX="-3644" custLinFactNeighborY="55818">
        <dgm:presLayoutVars>
          <dgm:chMax val="0"/>
          <dgm:chPref val="0"/>
        </dgm:presLayoutVars>
      </dgm:prSet>
      <dgm:spPr/>
    </dgm:pt>
    <dgm:pt modelId="{584104E6-4D25-4788-9C2B-34792A3997AA}" type="pres">
      <dgm:prSet presAssocID="{83B8217D-ACE0-41E4-9E4F-5D65FDD2C9C9}" presName="txSpace" presStyleCnt="0"/>
      <dgm:spPr/>
    </dgm:pt>
    <dgm:pt modelId="{7FDC5600-357A-4248-80A1-BC5FAD128494}" type="pres">
      <dgm:prSet presAssocID="{83B8217D-ACE0-41E4-9E4F-5D65FDD2C9C9}" presName="desTx" presStyleLbl="revTx" presStyleIdx="1" presStyleCnt="6">
        <dgm:presLayoutVars/>
      </dgm:prSet>
      <dgm:spPr/>
    </dgm:pt>
    <dgm:pt modelId="{9985FE1B-20FB-4EB9-B758-653E727799A1}" type="pres">
      <dgm:prSet presAssocID="{249BEA36-5D57-443B-973B-0BD84BC50D18}" presName="sibTrans" presStyleCnt="0"/>
      <dgm:spPr/>
    </dgm:pt>
    <dgm:pt modelId="{F1F12ED1-7619-4240-860F-17CF5721CFE8}" type="pres">
      <dgm:prSet presAssocID="{FE89B5E2-01D2-44FC-977E-74854D11F01E}" presName="compNode" presStyleCnt="0"/>
      <dgm:spPr/>
    </dgm:pt>
    <dgm:pt modelId="{0C6D2F25-2185-4A26-83EB-62486AD65310}" type="pres">
      <dgm:prSet presAssocID="{FE89B5E2-01D2-44FC-977E-74854D11F01E}" presName="iconRect" presStyleLbl="node1" presStyleIdx="1" presStyleCnt="3" custScaleX="155940" custScaleY="128398" custLinFactX="151953" custLinFactNeighborX="200000" custLinFactNeighborY="1390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163BF8E3-240A-4198-99DB-E37736365898}" type="pres">
      <dgm:prSet presAssocID="{FE89B5E2-01D2-44FC-977E-74854D11F01E}" presName="iconSpace" presStyleCnt="0"/>
      <dgm:spPr/>
    </dgm:pt>
    <dgm:pt modelId="{4946F8F0-650B-4C3F-8860-732EEA437239}" type="pres">
      <dgm:prSet presAssocID="{FE89B5E2-01D2-44FC-977E-74854D11F01E}" presName="parTx" presStyleLbl="revTx" presStyleIdx="2" presStyleCnt="6" custScaleY="105384" custLinFactX="12988" custLinFactNeighborX="100000" custLinFactNeighborY="59244">
        <dgm:presLayoutVars>
          <dgm:chMax val="0"/>
          <dgm:chPref val="0"/>
        </dgm:presLayoutVars>
      </dgm:prSet>
      <dgm:spPr/>
    </dgm:pt>
    <dgm:pt modelId="{A869E2BD-9161-4B5B-9456-2ED1928202DE}" type="pres">
      <dgm:prSet presAssocID="{FE89B5E2-01D2-44FC-977E-74854D11F01E}" presName="txSpace" presStyleCnt="0"/>
      <dgm:spPr/>
    </dgm:pt>
    <dgm:pt modelId="{C9262C93-965A-4138-9570-2145A5BE269E}" type="pres">
      <dgm:prSet presAssocID="{FE89B5E2-01D2-44FC-977E-74854D11F01E}" presName="desTx" presStyleLbl="revTx" presStyleIdx="3" presStyleCnt="6">
        <dgm:presLayoutVars/>
      </dgm:prSet>
      <dgm:spPr/>
    </dgm:pt>
    <dgm:pt modelId="{A38A050C-2B83-4549-A6B9-9C26E8394AB9}" type="pres">
      <dgm:prSet presAssocID="{BA503E3E-61FA-4FE7-BB78-2EEE559F98EE}" presName="sibTrans" presStyleCnt="0"/>
      <dgm:spPr/>
    </dgm:pt>
    <dgm:pt modelId="{1D24473F-70F2-4843-B975-E076F7C8BACD}" type="pres">
      <dgm:prSet presAssocID="{6F9D7598-245F-415E-83B8-A897571F35AE}" presName="compNode" presStyleCnt="0"/>
      <dgm:spPr/>
    </dgm:pt>
    <dgm:pt modelId="{EB6324EF-4BF7-4AF7-9CF3-37C52C92D394}" type="pres">
      <dgm:prSet presAssocID="{6F9D7598-245F-415E-83B8-A897571F35AE}" presName="iconRect" presStyleLbl="node1" presStyleIdx="2" presStyleCnt="3" custScaleX="140843" custScaleY="116669" custLinFactX="-154268" custLinFactNeighborX="-200000" custLinFactNeighborY="16713"/>
      <dgm:spPr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/>
    </dgm:pt>
    <dgm:pt modelId="{1B78EFFF-B172-4ADB-99D5-41A332EF1528}" type="pres">
      <dgm:prSet presAssocID="{6F9D7598-245F-415E-83B8-A897571F35AE}" presName="iconSpace" presStyleCnt="0"/>
      <dgm:spPr/>
    </dgm:pt>
    <dgm:pt modelId="{DD838026-C86F-497D-B9D5-D0DDAEFB4616}" type="pres">
      <dgm:prSet presAssocID="{6F9D7598-245F-415E-83B8-A897571F35AE}" presName="parTx" presStyleLbl="revTx" presStyleIdx="4" presStyleCnt="6" custLinFactX="-56494" custLinFactNeighborX="-100000" custLinFactNeighborY="35519">
        <dgm:presLayoutVars>
          <dgm:chMax val="0"/>
          <dgm:chPref val="0"/>
        </dgm:presLayoutVars>
      </dgm:prSet>
      <dgm:spPr/>
    </dgm:pt>
    <dgm:pt modelId="{7B638A5D-7B00-4414-A81A-9842C6F4FD19}" type="pres">
      <dgm:prSet presAssocID="{6F9D7598-245F-415E-83B8-A897571F35AE}" presName="txSpace" presStyleCnt="0"/>
      <dgm:spPr/>
    </dgm:pt>
    <dgm:pt modelId="{8151B2F8-6FF4-490F-9E97-B79A1BFD781B}" type="pres">
      <dgm:prSet presAssocID="{6F9D7598-245F-415E-83B8-A897571F35AE}" presName="desTx" presStyleLbl="revTx" presStyleIdx="5" presStyleCnt="6">
        <dgm:presLayoutVars/>
      </dgm:prSet>
      <dgm:spPr/>
    </dgm:pt>
  </dgm:ptLst>
  <dgm:cxnLst>
    <dgm:cxn modelId="{DE3BA013-2D30-4454-B1C0-68EAEFDDFD1A}" srcId="{511F1BB4-1ABF-4E69-B16D-87581A9B09E3}" destId="{FE89B5E2-01D2-44FC-977E-74854D11F01E}" srcOrd="1" destOrd="0" parTransId="{AF1027DD-3F71-4ED3-A176-585216A7DB43}" sibTransId="{BA503E3E-61FA-4FE7-BB78-2EEE559F98EE}"/>
    <dgm:cxn modelId="{04DADC1E-B3C0-4108-BEA9-A56377026EF7}" type="presOf" srcId="{FE89B5E2-01D2-44FC-977E-74854D11F01E}" destId="{4946F8F0-650B-4C3F-8860-732EEA437239}" srcOrd="0" destOrd="0" presId="urn:microsoft.com/office/officeart/2018/2/layout/IconLabelDescriptionList"/>
    <dgm:cxn modelId="{0E1B5133-0AD8-4826-958B-C57C9019CFCF}" srcId="{511F1BB4-1ABF-4E69-B16D-87581A9B09E3}" destId="{6F9D7598-245F-415E-83B8-A897571F35AE}" srcOrd="2" destOrd="0" parTransId="{4DC2B8C0-21A1-4509-924F-FC40C0538911}" sibTransId="{C2C0964A-86E3-4B77-A0C1-97F1A9708CE9}"/>
    <dgm:cxn modelId="{365CF442-D4C7-4EB1-9191-4A6EAE3BAD05}" type="presOf" srcId="{6F9D7598-245F-415E-83B8-A897571F35AE}" destId="{DD838026-C86F-497D-B9D5-D0DDAEFB4616}" srcOrd="0" destOrd="0" presId="urn:microsoft.com/office/officeart/2018/2/layout/IconLabelDescriptionList"/>
    <dgm:cxn modelId="{9C8C1944-DFAD-4891-848A-429624C29547}" srcId="{511F1BB4-1ABF-4E69-B16D-87581A9B09E3}" destId="{83B8217D-ACE0-41E4-9E4F-5D65FDD2C9C9}" srcOrd="0" destOrd="0" parTransId="{E00CA2D4-B815-4528-89A6-651EFF4FE4FC}" sibTransId="{249BEA36-5D57-443B-973B-0BD84BC50D18}"/>
    <dgm:cxn modelId="{D8425CB3-C95C-4C33-BC8C-CB45248F2B8F}" type="presOf" srcId="{83B8217D-ACE0-41E4-9E4F-5D65FDD2C9C9}" destId="{ADC49D6D-84B3-43D7-90E2-00E1227E5F2D}" srcOrd="0" destOrd="0" presId="urn:microsoft.com/office/officeart/2018/2/layout/IconLabelDescriptionList"/>
    <dgm:cxn modelId="{878066F2-8AAD-47F1-94CB-2C2EDC3AFD8D}" type="presOf" srcId="{511F1BB4-1ABF-4E69-B16D-87581A9B09E3}" destId="{5B1890FA-09E6-44C9-BA08-CFCEEA9A0B07}" srcOrd="0" destOrd="0" presId="urn:microsoft.com/office/officeart/2018/2/layout/IconLabelDescriptionList"/>
    <dgm:cxn modelId="{402D8FCF-81B4-46EE-B6E6-63B947CC583A}" type="presParOf" srcId="{5B1890FA-09E6-44C9-BA08-CFCEEA9A0B07}" destId="{B8F98F63-688E-42A4-B71B-4085C091C505}" srcOrd="0" destOrd="0" presId="urn:microsoft.com/office/officeart/2018/2/layout/IconLabelDescriptionList"/>
    <dgm:cxn modelId="{A52F7845-46F7-4637-9F82-0D00F9821358}" type="presParOf" srcId="{B8F98F63-688E-42A4-B71B-4085C091C505}" destId="{F7F4F232-0F0D-46AF-93A6-9BC880FBA64C}" srcOrd="0" destOrd="0" presId="urn:microsoft.com/office/officeart/2018/2/layout/IconLabelDescriptionList"/>
    <dgm:cxn modelId="{70DD1920-D051-4409-A696-90A21D85ABB3}" type="presParOf" srcId="{B8F98F63-688E-42A4-B71B-4085C091C505}" destId="{38367D40-47E8-4D3C-A1F5-51D268927A6E}" srcOrd="1" destOrd="0" presId="urn:microsoft.com/office/officeart/2018/2/layout/IconLabelDescriptionList"/>
    <dgm:cxn modelId="{BC0DFD21-8F8F-418B-BCB8-F18C75F4710E}" type="presParOf" srcId="{B8F98F63-688E-42A4-B71B-4085C091C505}" destId="{ADC49D6D-84B3-43D7-90E2-00E1227E5F2D}" srcOrd="2" destOrd="0" presId="urn:microsoft.com/office/officeart/2018/2/layout/IconLabelDescriptionList"/>
    <dgm:cxn modelId="{AFAAF09B-5BDE-47A4-B676-680E814221B7}" type="presParOf" srcId="{B8F98F63-688E-42A4-B71B-4085C091C505}" destId="{584104E6-4D25-4788-9C2B-34792A3997AA}" srcOrd="3" destOrd="0" presId="urn:microsoft.com/office/officeart/2018/2/layout/IconLabelDescriptionList"/>
    <dgm:cxn modelId="{001E551D-AA8E-41A6-9645-16BE477A3971}" type="presParOf" srcId="{B8F98F63-688E-42A4-B71B-4085C091C505}" destId="{7FDC5600-357A-4248-80A1-BC5FAD128494}" srcOrd="4" destOrd="0" presId="urn:microsoft.com/office/officeart/2018/2/layout/IconLabelDescriptionList"/>
    <dgm:cxn modelId="{04FDAAF9-723F-4D10-B757-5FD57E4C858F}" type="presParOf" srcId="{5B1890FA-09E6-44C9-BA08-CFCEEA9A0B07}" destId="{9985FE1B-20FB-4EB9-B758-653E727799A1}" srcOrd="1" destOrd="0" presId="urn:microsoft.com/office/officeart/2018/2/layout/IconLabelDescriptionList"/>
    <dgm:cxn modelId="{ECB5608F-DE8B-424F-8064-912EDC6D3E5D}" type="presParOf" srcId="{5B1890FA-09E6-44C9-BA08-CFCEEA9A0B07}" destId="{F1F12ED1-7619-4240-860F-17CF5721CFE8}" srcOrd="2" destOrd="0" presId="urn:microsoft.com/office/officeart/2018/2/layout/IconLabelDescriptionList"/>
    <dgm:cxn modelId="{BAAE188D-D6F2-4F35-8FFF-BEFC1E4E375A}" type="presParOf" srcId="{F1F12ED1-7619-4240-860F-17CF5721CFE8}" destId="{0C6D2F25-2185-4A26-83EB-62486AD65310}" srcOrd="0" destOrd="0" presId="urn:microsoft.com/office/officeart/2018/2/layout/IconLabelDescriptionList"/>
    <dgm:cxn modelId="{F1E67CCE-EC69-4C28-8C13-06E58BDC26CB}" type="presParOf" srcId="{F1F12ED1-7619-4240-860F-17CF5721CFE8}" destId="{163BF8E3-240A-4198-99DB-E37736365898}" srcOrd="1" destOrd="0" presId="urn:microsoft.com/office/officeart/2018/2/layout/IconLabelDescriptionList"/>
    <dgm:cxn modelId="{A16F7998-98F3-4E62-93B3-824990854061}" type="presParOf" srcId="{F1F12ED1-7619-4240-860F-17CF5721CFE8}" destId="{4946F8F0-650B-4C3F-8860-732EEA437239}" srcOrd="2" destOrd="0" presId="urn:microsoft.com/office/officeart/2018/2/layout/IconLabelDescriptionList"/>
    <dgm:cxn modelId="{F2428B43-CDB8-4965-88DE-D15155695C96}" type="presParOf" srcId="{F1F12ED1-7619-4240-860F-17CF5721CFE8}" destId="{A869E2BD-9161-4B5B-9456-2ED1928202DE}" srcOrd="3" destOrd="0" presId="urn:microsoft.com/office/officeart/2018/2/layout/IconLabelDescriptionList"/>
    <dgm:cxn modelId="{89DB73B5-D5C3-4A72-96F3-93DE3B51D98F}" type="presParOf" srcId="{F1F12ED1-7619-4240-860F-17CF5721CFE8}" destId="{C9262C93-965A-4138-9570-2145A5BE269E}" srcOrd="4" destOrd="0" presId="urn:microsoft.com/office/officeart/2018/2/layout/IconLabelDescriptionList"/>
    <dgm:cxn modelId="{AEEDB78C-78FA-445D-9672-ED38D875A411}" type="presParOf" srcId="{5B1890FA-09E6-44C9-BA08-CFCEEA9A0B07}" destId="{A38A050C-2B83-4549-A6B9-9C26E8394AB9}" srcOrd="3" destOrd="0" presId="urn:microsoft.com/office/officeart/2018/2/layout/IconLabelDescriptionList"/>
    <dgm:cxn modelId="{551C265F-B04F-4B77-8E8E-4B2DFC73005E}" type="presParOf" srcId="{5B1890FA-09E6-44C9-BA08-CFCEEA9A0B07}" destId="{1D24473F-70F2-4843-B975-E076F7C8BACD}" srcOrd="4" destOrd="0" presId="urn:microsoft.com/office/officeart/2018/2/layout/IconLabelDescriptionList"/>
    <dgm:cxn modelId="{27F07DC6-D913-46D5-9E4A-D74821992058}" type="presParOf" srcId="{1D24473F-70F2-4843-B975-E076F7C8BACD}" destId="{EB6324EF-4BF7-4AF7-9CF3-37C52C92D394}" srcOrd="0" destOrd="0" presId="urn:microsoft.com/office/officeart/2018/2/layout/IconLabelDescriptionList"/>
    <dgm:cxn modelId="{390AA64B-D513-438E-B791-A08362F85CCA}" type="presParOf" srcId="{1D24473F-70F2-4843-B975-E076F7C8BACD}" destId="{1B78EFFF-B172-4ADB-99D5-41A332EF1528}" srcOrd="1" destOrd="0" presId="urn:microsoft.com/office/officeart/2018/2/layout/IconLabelDescriptionList"/>
    <dgm:cxn modelId="{C4D0E536-95C3-4034-9C4D-D36DC8E353BD}" type="presParOf" srcId="{1D24473F-70F2-4843-B975-E076F7C8BACD}" destId="{DD838026-C86F-497D-B9D5-D0DDAEFB4616}" srcOrd="2" destOrd="0" presId="urn:microsoft.com/office/officeart/2018/2/layout/IconLabelDescriptionList"/>
    <dgm:cxn modelId="{9C0E35D6-7B1E-4ADD-BCDF-ECF275C98840}" type="presParOf" srcId="{1D24473F-70F2-4843-B975-E076F7C8BACD}" destId="{7B638A5D-7B00-4414-A81A-9842C6F4FD19}" srcOrd="3" destOrd="0" presId="urn:microsoft.com/office/officeart/2018/2/layout/IconLabelDescriptionList"/>
    <dgm:cxn modelId="{351D22DC-0A71-44FF-8542-6994F6F714AB}" type="presParOf" srcId="{1D24473F-70F2-4843-B975-E076F7C8BACD}" destId="{8151B2F8-6FF4-490F-9E97-B79A1BFD781B}" srcOrd="4" destOrd="0" presId="urn:microsoft.com/office/officeart/2018/2/layout/IconLabelDescription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7FB7D0-FC57-40B4-B2F4-5B8B8A4BFB0B}" type="doc">
      <dgm:prSet loTypeId="urn:microsoft.com/office/officeart/2017/3/layout/DropPinTimeline" loCatId="process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BEA01DC-F880-43F4-88AF-2073D7A041AC}">
      <dgm:prSet/>
      <dgm:spPr/>
      <dgm:t>
        <a:bodyPr/>
        <a:lstStyle/>
        <a:p>
          <a:pPr>
            <a:defRPr b="1"/>
          </a:pPr>
          <a:r>
            <a:rPr lang="en-US" dirty="0">
              <a:solidFill>
                <a:srgbClr val="6E5300"/>
              </a:solidFill>
            </a:rPr>
            <a:t>September 2017</a:t>
          </a:r>
        </a:p>
      </dgm:t>
    </dgm:pt>
    <dgm:pt modelId="{A0356E0E-DA19-426D-A70A-69414AFAC2CE}" type="parTrans" cxnId="{70E0E4E6-412F-4784-B639-8DBC98928FDF}">
      <dgm:prSet/>
      <dgm:spPr/>
      <dgm:t>
        <a:bodyPr/>
        <a:lstStyle/>
        <a:p>
          <a:endParaRPr lang="en-US"/>
        </a:p>
      </dgm:t>
    </dgm:pt>
    <dgm:pt modelId="{EE603013-99A9-467F-8405-05FEA67F9F22}" type="sibTrans" cxnId="{70E0E4E6-412F-4784-B639-8DBC98928FDF}">
      <dgm:prSet/>
      <dgm:spPr/>
      <dgm:t>
        <a:bodyPr/>
        <a:lstStyle/>
        <a:p>
          <a:endParaRPr lang="en-US"/>
        </a:p>
      </dgm:t>
    </dgm:pt>
    <dgm:pt modelId="{7A626842-7342-4BE3-B9C4-7625BAAE1B4F}">
      <dgm:prSet/>
      <dgm:spPr/>
      <dgm:t>
        <a:bodyPr/>
        <a:lstStyle/>
        <a:p>
          <a:r>
            <a:rPr lang="en-US" dirty="0">
              <a:solidFill>
                <a:srgbClr val="6E5300"/>
              </a:solidFill>
            </a:rPr>
            <a:t>Child Care Established</a:t>
          </a:r>
        </a:p>
      </dgm:t>
    </dgm:pt>
    <dgm:pt modelId="{FDFBBAB7-C1F8-40C0-8CB1-03836B9810A6}" type="parTrans" cxnId="{A1E96E3B-16E5-409F-BB0E-4BB532F380C0}">
      <dgm:prSet/>
      <dgm:spPr/>
      <dgm:t>
        <a:bodyPr/>
        <a:lstStyle/>
        <a:p>
          <a:endParaRPr lang="en-US"/>
        </a:p>
      </dgm:t>
    </dgm:pt>
    <dgm:pt modelId="{C0F26209-1A2B-4D07-BB08-8EA426860668}" type="sibTrans" cxnId="{A1E96E3B-16E5-409F-BB0E-4BB532F380C0}">
      <dgm:prSet/>
      <dgm:spPr/>
      <dgm:t>
        <a:bodyPr/>
        <a:lstStyle/>
        <a:p>
          <a:endParaRPr lang="en-US"/>
        </a:p>
      </dgm:t>
    </dgm:pt>
    <dgm:pt modelId="{0925BD4F-E675-44C0-9AF5-3D73D672A7B8}">
      <dgm:prSet/>
      <dgm:spPr/>
      <dgm:t>
        <a:bodyPr/>
        <a:lstStyle/>
        <a:p>
          <a:pPr>
            <a:defRPr b="1"/>
          </a:pPr>
          <a:r>
            <a:rPr lang="en-US" dirty="0">
              <a:solidFill>
                <a:srgbClr val="6E5300"/>
              </a:solidFill>
            </a:rPr>
            <a:t>April 2018</a:t>
          </a:r>
        </a:p>
      </dgm:t>
    </dgm:pt>
    <dgm:pt modelId="{31E1F5E3-F4AA-4880-BAC1-F428844E8C62}" type="parTrans" cxnId="{94ECDF20-6B3A-4840-BB90-499C234A95D5}">
      <dgm:prSet/>
      <dgm:spPr/>
      <dgm:t>
        <a:bodyPr/>
        <a:lstStyle/>
        <a:p>
          <a:endParaRPr lang="en-US"/>
        </a:p>
      </dgm:t>
    </dgm:pt>
    <dgm:pt modelId="{6A156570-3B84-46B1-AD0D-68A64CCE563B}" type="sibTrans" cxnId="{94ECDF20-6B3A-4840-BB90-499C234A95D5}">
      <dgm:prSet/>
      <dgm:spPr/>
      <dgm:t>
        <a:bodyPr/>
        <a:lstStyle/>
        <a:p>
          <a:endParaRPr lang="en-US"/>
        </a:p>
      </dgm:t>
    </dgm:pt>
    <dgm:pt modelId="{1076780A-849C-4BE7-A7DF-ED78213B9953}">
      <dgm:prSet/>
      <dgm:spPr/>
      <dgm:t>
        <a:bodyPr/>
        <a:lstStyle/>
        <a:p>
          <a:r>
            <a:rPr lang="en-US" dirty="0">
              <a:solidFill>
                <a:srgbClr val="6E5300"/>
              </a:solidFill>
            </a:rPr>
            <a:t>First Case Study Created</a:t>
          </a:r>
        </a:p>
      </dgm:t>
    </dgm:pt>
    <dgm:pt modelId="{FC0BFC77-84CA-44FF-A14D-2DDC34D4837E}" type="parTrans" cxnId="{EF0F15CA-3E06-40BD-BCFB-8D90BBA61491}">
      <dgm:prSet/>
      <dgm:spPr/>
      <dgm:t>
        <a:bodyPr/>
        <a:lstStyle/>
        <a:p>
          <a:endParaRPr lang="en-US"/>
        </a:p>
      </dgm:t>
    </dgm:pt>
    <dgm:pt modelId="{9BF70E03-D0F6-4DCD-9DC7-C981237AB7F5}" type="sibTrans" cxnId="{EF0F15CA-3E06-40BD-BCFB-8D90BBA61491}">
      <dgm:prSet/>
      <dgm:spPr/>
      <dgm:t>
        <a:bodyPr/>
        <a:lstStyle/>
        <a:p>
          <a:endParaRPr lang="en-US"/>
        </a:p>
      </dgm:t>
    </dgm:pt>
    <dgm:pt modelId="{3FDD32B4-9346-44D2-953C-5B7AC6CF5B36}">
      <dgm:prSet/>
      <dgm:spPr/>
      <dgm:t>
        <a:bodyPr/>
        <a:lstStyle/>
        <a:p>
          <a:pPr>
            <a:defRPr b="1"/>
          </a:pPr>
          <a:r>
            <a:rPr lang="en-US" dirty="0">
              <a:solidFill>
                <a:srgbClr val="6E5300"/>
              </a:solidFill>
            </a:rPr>
            <a:t>September 2019</a:t>
          </a:r>
        </a:p>
      </dgm:t>
    </dgm:pt>
    <dgm:pt modelId="{04391B73-F33E-4ACE-9716-D3F16366E600}" type="parTrans" cxnId="{B327737A-6357-4270-9923-7EC65615DED8}">
      <dgm:prSet/>
      <dgm:spPr/>
      <dgm:t>
        <a:bodyPr/>
        <a:lstStyle/>
        <a:p>
          <a:endParaRPr lang="en-US"/>
        </a:p>
      </dgm:t>
    </dgm:pt>
    <dgm:pt modelId="{36A211EF-D408-41F3-8830-E40F510ACB5B}" type="sibTrans" cxnId="{B327737A-6357-4270-9923-7EC65615DED8}">
      <dgm:prSet/>
      <dgm:spPr/>
      <dgm:t>
        <a:bodyPr/>
        <a:lstStyle/>
        <a:p>
          <a:endParaRPr lang="en-US"/>
        </a:p>
      </dgm:t>
    </dgm:pt>
    <dgm:pt modelId="{F4F340CC-19C5-4A2A-8DE9-BB8AAB383134}">
      <dgm:prSet/>
      <dgm:spPr/>
      <dgm:t>
        <a:bodyPr/>
        <a:lstStyle/>
        <a:p>
          <a:r>
            <a:rPr lang="en-US" dirty="0">
              <a:solidFill>
                <a:srgbClr val="6E5300"/>
              </a:solidFill>
            </a:rPr>
            <a:t>Second Case Study Created</a:t>
          </a:r>
        </a:p>
      </dgm:t>
    </dgm:pt>
    <dgm:pt modelId="{060BF1AC-7C77-4850-9743-A84421EA7B0A}" type="parTrans" cxnId="{DB5F1103-6FD3-46AC-97C4-F741668AE1B6}">
      <dgm:prSet/>
      <dgm:spPr/>
      <dgm:t>
        <a:bodyPr/>
        <a:lstStyle/>
        <a:p>
          <a:endParaRPr lang="en-US"/>
        </a:p>
      </dgm:t>
    </dgm:pt>
    <dgm:pt modelId="{0C54A096-52C4-4F2C-A3E7-E0FA704AB0A9}" type="sibTrans" cxnId="{DB5F1103-6FD3-46AC-97C4-F741668AE1B6}">
      <dgm:prSet/>
      <dgm:spPr/>
      <dgm:t>
        <a:bodyPr/>
        <a:lstStyle/>
        <a:p>
          <a:endParaRPr lang="en-US"/>
        </a:p>
      </dgm:t>
    </dgm:pt>
    <dgm:pt modelId="{CD65F9DD-A1B9-4322-B402-F0678E0D9930}" type="pres">
      <dgm:prSet presAssocID="{5A7FB7D0-FC57-40B4-B2F4-5B8B8A4BFB0B}" presName="root" presStyleCnt="0">
        <dgm:presLayoutVars>
          <dgm:chMax/>
          <dgm:chPref/>
          <dgm:animLvl val="lvl"/>
        </dgm:presLayoutVars>
      </dgm:prSet>
      <dgm:spPr/>
    </dgm:pt>
    <dgm:pt modelId="{51214139-49C3-4986-B7EB-2CAAA1873D43}" type="pres">
      <dgm:prSet presAssocID="{5A7FB7D0-FC57-40B4-B2F4-5B8B8A4BFB0B}" presName="divider" presStyleLbl="fgAcc1" presStyleIdx="0" presStyleCnt="4"/>
      <dgm:spPr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triangle" w="lg" len="lg"/>
        </a:ln>
        <a:effectLst/>
      </dgm:spPr>
    </dgm:pt>
    <dgm:pt modelId="{A67EDCCA-B8E0-4602-B042-9005B4B99AC9}" type="pres">
      <dgm:prSet presAssocID="{5A7FB7D0-FC57-40B4-B2F4-5B8B8A4BFB0B}" presName="nodes" presStyleCnt="0">
        <dgm:presLayoutVars>
          <dgm:chMax/>
          <dgm:chPref/>
          <dgm:animLvl val="lvl"/>
        </dgm:presLayoutVars>
      </dgm:prSet>
      <dgm:spPr/>
    </dgm:pt>
    <dgm:pt modelId="{83B75CEF-E576-44DD-A3A0-B921E266782E}" type="pres">
      <dgm:prSet presAssocID="{6BEA01DC-F880-43F4-88AF-2073D7A041AC}" presName="composite" presStyleCnt="0"/>
      <dgm:spPr/>
    </dgm:pt>
    <dgm:pt modelId="{3BC2D430-AE35-475B-BA53-4832046F34F5}" type="pres">
      <dgm:prSet presAssocID="{6BEA01DC-F880-43F4-88AF-2073D7A041AC}" presName="ConnectorPoint" presStyleLbl="lnNode1" presStyleIdx="0" presStyleCnt="3"/>
      <dgm:spPr>
        <a:solidFill>
          <a:schemeClr val="dk2">
            <a:hueOff val="0"/>
            <a:satOff val="0"/>
            <a:lumOff val="0"/>
            <a:alphaOff val="0"/>
          </a:schemeClr>
        </a:solidFill>
        <a:ln w="6350" cap="flat" cmpd="dbl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27A7495F-118B-4705-82F1-A57BEB249ECE}" type="pres">
      <dgm:prSet presAssocID="{6BEA01DC-F880-43F4-88AF-2073D7A041AC}" presName="DropPinPlaceHolder" presStyleCnt="0"/>
      <dgm:spPr/>
    </dgm:pt>
    <dgm:pt modelId="{49E22E21-87F1-47B2-B9C3-71C70559E314}" type="pres">
      <dgm:prSet presAssocID="{6BEA01DC-F880-43F4-88AF-2073D7A041AC}" presName="DropPin" presStyleLbl="alignNode1" presStyleIdx="0" presStyleCnt="3"/>
      <dgm:spPr/>
    </dgm:pt>
    <dgm:pt modelId="{BD293DC7-7B45-4232-BBD0-BCC30D46F130}" type="pres">
      <dgm:prSet presAssocID="{6BEA01DC-F880-43F4-88AF-2073D7A041AC}" presName="Ellipse" presStyleLbl="fgAcc1" presStyleIdx="1" presStyleCnt="4"/>
      <dgm:spPr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</dgm:spPr>
    </dgm:pt>
    <dgm:pt modelId="{409BA7BF-EAD2-4EE6-94E0-8B77F875C3C3}" type="pres">
      <dgm:prSet presAssocID="{6BEA01DC-F880-43F4-88AF-2073D7A041AC}" presName="L2TextContainer" presStyleLbl="revTx" presStyleIdx="0" presStyleCnt="6">
        <dgm:presLayoutVars>
          <dgm:bulletEnabled val="1"/>
        </dgm:presLayoutVars>
      </dgm:prSet>
      <dgm:spPr/>
    </dgm:pt>
    <dgm:pt modelId="{E5686EF6-4189-4EEA-8E04-96BCF67AC091}" type="pres">
      <dgm:prSet presAssocID="{6BEA01DC-F880-43F4-88AF-2073D7A041AC}" presName="L1TextContainer" presStyleLbl="revTx" presStyleIdx="1" presStyleCnt="6">
        <dgm:presLayoutVars>
          <dgm:chMax val="1"/>
          <dgm:chPref val="1"/>
          <dgm:bulletEnabled val="1"/>
        </dgm:presLayoutVars>
      </dgm:prSet>
      <dgm:spPr/>
    </dgm:pt>
    <dgm:pt modelId="{8414DBBB-DE8C-42E4-9235-9B4AFEFB85A0}" type="pres">
      <dgm:prSet presAssocID="{6BEA01DC-F880-43F4-88AF-2073D7A041AC}" presName="ConnectLine" presStyleLbl="sibTrans1D1" presStyleIdx="0" presStyleCnt="3"/>
      <dgm:spPr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55D66F2D-55D3-4BE9-8AC2-50616CE9C319}" type="pres">
      <dgm:prSet presAssocID="{6BEA01DC-F880-43F4-88AF-2073D7A041AC}" presName="EmptyPlaceHolder" presStyleCnt="0"/>
      <dgm:spPr/>
    </dgm:pt>
    <dgm:pt modelId="{302FF22A-3A43-4619-A1F8-494EF2D00B8B}" type="pres">
      <dgm:prSet presAssocID="{EE603013-99A9-467F-8405-05FEA67F9F22}" presName="spaceBetweenRectangles" presStyleCnt="0"/>
      <dgm:spPr/>
    </dgm:pt>
    <dgm:pt modelId="{A64C0C62-6B26-4108-A930-F8DB038E98F2}" type="pres">
      <dgm:prSet presAssocID="{0925BD4F-E675-44C0-9AF5-3D73D672A7B8}" presName="composite" presStyleCnt="0"/>
      <dgm:spPr/>
    </dgm:pt>
    <dgm:pt modelId="{677A343B-A339-427C-88F3-2CEE16D532D2}" type="pres">
      <dgm:prSet presAssocID="{0925BD4F-E675-44C0-9AF5-3D73D672A7B8}" presName="ConnectorPoint" presStyleLbl="lnNode1" presStyleIdx="1" presStyleCnt="3"/>
      <dgm:spPr>
        <a:solidFill>
          <a:schemeClr val="dk2">
            <a:hueOff val="0"/>
            <a:satOff val="0"/>
            <a:lumOff val="0"/>
            <a:alphaOff val="0"/>
          </a:schemeClr>
        </a:solidFill>
        <a:ln w="6350" cap="flat" cmpd="dbl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EB22524A-B14C-4525-B881-66F5999CA1AB}" type="pres">
      <dgm:prSet presAssocID="{0925BD4F-E675-44C0-9AF5-3D73D672A7B8}" presName="DropPinPlaceHolder" presStyleCnt="0"/>
      <dgm:spPr/>
    </dgm:pt>
    <dgm:pt modelId="{AB38D3D8-AE61-4BAD-A7EF-D446D4761F91}" type="pres">
      <dgm:prSet presAssocID="{0925BD4F-E675-44C0-9AF5-3D73D672A7B8}" presName="DropPin" presStyleLbl="alignNode1" presStyleIdx="1" presStyleCnt="3"/>
      <dgm:spPr/>
    </dgm:pt>
    <dgm:pt modelId="{46063DE1-7571-4802-AD44-82702FD14ED5}" type="pres">
      <dgm:prSet presAssocID="{0925BD4F-E675-44C0-9AF5-3D73D672A7B8}" presName="Ellipse" presStyleLbl="fgAcc1" presStyleIdx="2" presStyleCnt="4"/>
      <dgm:spPr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</dgm:spPr>
    </dgm:pt>
    <dgm:pt modelId="{A01B2655-48FE-4694-A41F-62C128FF0E91}" type="pres">
      <dgm:prSet presAssocID="{0925BD4F-E675-44C0-9AF5-3D73D672A7B8}" presName="L2TextContainer" presStyleLbl="revTx" presStyleIdx="2" presStyleCnt="6">
        <dgm:presLayoutVars>
          <dgm:bulletEnabled val="1"/>
        </dgm:presLayoutVars>
      </dgm:prSet>
      <dgm:spPr/>
    </dgm:pt>
    <dgm:pt modelId="{7A0CCE59-88B9-4136-8859-E038D0D0DC2C}" type="pres">
      <dgm:prSet presAssocID="{0925BD4F-E675-44C0-9AF5-3D73D672A7B8}" presName="L1TextContainer" presStyleLbl="revTx" presStyleIdx="3" presStyleCnt="6">
        <dgm:presLayoutVars>
          <dgm:chMax val="1"/>
          <dgm:chPref val="1"/>
          <dgm:bulletEnabled val="1"/>
        </dgm:presLayoutVars>
      </dgm:prSet>
      <dgm:spPr/>
    </dgm:pt>
    <dgm:pt modelId="{D923889B-6061-43B5-B63B-2B0C61BB4182}" type="pres">
      <dgm:prSet presAssocID="{0925BD4F-E675-44C0-9AF5-3D73D672A7B8}" presName="ConnectLine" presStyleLbl="sibTrans1D1" presStyleIdx="1" presStyleCnt="3"/>
      <dgm:spPr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D446FD86-BC22-42DD-9434-64AE37BE6C00}" type="pres">
      <dgm:prSet presAssocID="{0925BD4F-E675-44C0-9AF5-3D73D672A7B8}" presName="EmptyPlaceHolder" presStyleCnt="0"/>
      <dgm:spPr/>
    </dgm:pt>
    <dgm:pt modelId="{233AC154-56A4-4BB9-A360-9107A5DD20A4}" type="pres">
      <dgm:prSet presAssocID="{6A156570-3B84-46B1-AD0D-68A64CCE563B}" presName="spaceBetweenRectangles" presStyleCnt="0"/>
      <dgm:spPr/>
    </dgm:pt>
    <dgm:pt modelId="{9933F759-515A-4ED2-B0D5-7406E71E56FF}" type="pres">
      <dgm:prSet presAssocID="{3FDD32B4-9346-44D2-953C-5B7AC6CF5B36}" presName="composite" presStyleCnt="0"/>
      <dgm:spPr/>
    </dgm:pt>
    <dgm:pt modelId="{BECDBDF6-EF3A-4DA0-BF0E-A2CEE2542F64}" type="pres">
      <dgm:prSet presAssocID="{3FDD32B4-9346-44D2-953C-5B7AC6CF5B36}" presName="ConnectorPoint" presStyleLbl="lnNode1" presStyleIdx="2" presStyleCnt="3"/>
      <dgm:spPr>
        <a:solidFill>
          <a:schemeClr val="dk2">
            <a:hueOff val="0"/>
            <a:satOff val="0"/>
            <a:lumOff val="0"/>
            <a:alphaOff val="0"/>
          </a:schemeClr>
        </a:solidFill>
        <a:ln w="6350" cap="flat" cmpd="dbl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6D0CFBE1-B2D0-406E-B759-A4619E0BEB08}" type="pres">
      <dgm:prSet presAssocID="{3FDD32B4-9346-44D2-953C-5B7AC6CF5B36}" presName="DropPinPlaceHolder" presStyleCnt="0"/>
      <dgm:spPr/>
    </dgm:pt>
    <dgm:pt modelId="{EBC12BA2-3753-4A95-95AC-07A18DC14A1A}" type="pres">
      <dgm:prSet presAssocID="{3FDD32B4-9346-44D2-953C-5B7AC6CF5B36}" presName="DropPin" presStyleLbl="alignNode1" presStyleIdx="2" presStyleCnt="3"/>
      <dgm:spPr/>
    </dgm:pt>
    <dgm:pt modelId="{0B295773-A50A-4F95-8498-481266612EB1}" type="pres">
      <dgm:prSet presAssocID="{3FDD32B4-9346-44D2-953C-5B7AC6CF5B36}" presName="Ellipse" presStyleLbl="fgAcc1" presStyleIdx="3" presStyleCnt="4"/>
      <dgm:spPr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</dgm:spPr>
    </dgm:pt>
    <dgm:pt modelId="{00B57888-38F8-4B1A-A025-027B869CFD92}" type="pres">
      <dgm:prSet presAssocID="{3FDD32B4-9346-44D2-953C-5B7AC6CF5B36}" presName="L2TextContainer" presStyleLbl="revTx" presStyleIdx="4" presStyleCnt="6">
        <dgm:presLayoutVars>
          <dgm:bulletEnabled val="1"/>
        </dgm:presLayoutVars>
      </dgm:prSet>
      <dgm:spPr/>
    </dgm:pt>
    <dgm:pt modelId="{C9247724-23AC-40C1-B2C7-591DB6E1F79F}" type="pres">
      <dgm:prSet presAssocID="{3FDD32B4-9346-44D2-953C-5B7AC6CF5B36}" presName="L1TextContainer" presStyleLbl="revTx" presStyleIdx="5" presStyleCnt="6">
        <dgm:presLayoutVars>
          <dgm:chMax val="1"/>
          <dgm:chPref val="1"/>
          <dgm:bulletEnabled val="1"/>
        </dgm:presLayoutVars>
      </dgm:prSet>
      <dgm:spPr/>
    </dgm:pt>
    <dgm:pt modelId="{AB8BF19D-239D-4103-945A-CCE825F27DA5}" type="pres">
      <dgm:prSet presAssocID="{3FDD32B4-9346-44D2-953C-5B7AC6CF5B36}" presName="ConnectLine" presStyleLbl="sibTrans1D1" presStyleIdx="2" presStyleCnt="3"/>
      <dgm:spPr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85B8B7B5-96C0-4D41-A6C0-C954E1E42C3B}" type="pres">
      <dgm:prSet presAssocID="{3FDD32B4-9346-44D2-953C-5B7AC6CF5B36}" presName="EmptyPlaceHolder" presStyleCnt="0"/>
      <dgm:spPr/>
    </dgm:pt>
  </dgm:ptLst>
  <dgm:cxnLst>
    <dgm:cxn modelId="{54B16E01-1DA5-44E0-BF6D-71F66276ED94}" type="presOf" srcId="{3FDD32B4-9346-44D2-953C-5B7AC6CF5B36}" destId="{C9247724-23AC-40C1-B2C7-591DB6E1F79F}" srcOrd="0" destOrd="0" presId="urn:microsoft.com/office/officeart/2017/3/layout/DropPinTimeline"/>
    <dgm:cxn modelId="{DB5F1103-6FD3-46AC-97C4-F741668AE1B6}" srcId="{3FDD32B4-9346-44D2-953C-5B7AC6CF5B36}" destId="{F4F340CC-19C5-4A2A-8DE9-BB8AAB383134}" srcOrd="0" destOrd="0" parTransId="{060BF1AC-7C77-4850-9743-A84421EA7B0A}" sibTransId="{0C54A096-52C4-4F2C-A3E7-E0FA704AB0A9}"/>
    <dgm:cxn modelId="{0959C316-2353-4975-973B-A2538D1FD969}" type="presOf" srcId="{6BEA01DC-F880-43F4-88AF-2073D7A041AC}" destId="{E5686EF6-4189-4EEA-8E04-96BCF67AC091}" srcOrd="0" destOrd="0" presId="urn:microsoft.com/office/officeart/2017/3/layout/DropPinTimeline"/>
    <dgm:cxn modelId="{94ECDF20-6B3A-4840-BB90-499C234A95D5}" srcId="{5A7FB7D0-FC57-40B4-B2F4-5B8B8A4BFB0B}" destId="{0925BD4F-E675-44C0-9AF5-3D73D672A7B8}" srcOrd="1" destOrd="0" parTransId="{31E1F5E3-F4AA-4880-BAC1-F428844E8C62}" sibTransId="{6A156570-3B84-46B1-AD0D-68A64CCE563B}"/>
    <dgm:cxn modelId="{A1E96E3B-16E5-409F-BB0E-4BB532F380C0}" srcId="{6BEA01DC-F880-43F4-88AF-2073D7A041AC}" destId="{7A626842-7342-4BE3-B9C4-7625BAAE1B4F}" srcOrd="0" destOrd="0" parTransId="{FDFBBAB7-C1F8-40C0-8CB1-03836B9810A6}" sibTransId="{C0F26209-1A2B-4D07-BB08-8EA426860668}"/>
    <dgm:cxn modelId="{B327737A-6357-4270-9923-7EC65615DED8}" srcId="{5A7FB7D0-FC57-40B4-B2F4-5B8B8A4BFB0B}" destId="{3FDD32B4-9346-44D2-953C-5B7AC6CF5B36}" srcOrd="2" destOrd="0" parTransId="{04391B73-F33E-4ACE-9716-D3F16366E600}" sibTransId="{36A211EF-D408-41F3-8830-E40F510ACB5B}"/>
    <dgm:cxn modelId="{496BF57C-862F-4541-80F3-8487661450D2}" type="presOf" srcId="{0925BD4F-E675-44C0-9AF5-3D73D672A7B8}" destId="{7A0CCE59-88B9-4136-8859-E038D0D0DC2C}" srcOrd="0" destOrd="0" presId="urn:microsoft.com/office/officeart/2017/3/layout/DropPinTimeline"/>
    <dgm:cxn modelId="{A660C181-4FA6-43E7-90F9-334DC2EF87FB}" type="presOf" srcId="{5A7FB7D0-FC57-40B4-B2F4-5B8B8A4BFB0B}" destId="{CD65F9DD-A1B9-4322-B402-F0678E0D9930}" srcOrd="0" destOrd="0" presId="urn:microsoft.com/office/officeart/2017/3/layout/DropPinTimeline"/>
    <dgm:cxn modelId="{8DC3A695-DDD8-4AAA-A1AF-C8587F4B1436}" type="presOf" srcId="{F4F340CC-19C5-4A2A-8DE9-BB8AAB383134}" destId="{00B57888-38F8-4B1A-A025-027B869CFD92}" srcOrd="0" destOrd="0" presId="urn:microsoft.com/office/officeart/2017/3/layout/DropPinTimeline"/>
    <dgm:cxn modelId="{EF0F15CA-3E06-40BD-BCFB-8D90BBA61491}" srcId="{0925BD4F-E675-44C0-9AF5-3D73D672A7B8}" destId="{1076780A-849C-4BE7-A7DF-ED78213B9953}" srcOrd="0" destOrd="0" parTransId="{FC0BFC77-84CA-44FF-A14D-2DDC34D4837E}" sibTransId="{9BF70E03-D0F6-4DCD-9DC7-C981237AB7F5}"/>
    <dgm:cxn modelId="{6FC0CFD6-800B-4789-980C-A187F0BD4C7B}" type="presOf" srcId="{7A626842-7342-4BE3-B9C4-7625BAAE1B4F}" destId="{409BA7BF-EAD2-4EE6-94E0-8B77F875C3C3}" srcOrd="0" destOrd="0" presId="urn:microsoft.com/office/officeart/2017/3/layout/DropPinTimeline"/>
    <dgm:cxn modelId="{70E0E4E6-412F-4784-B639-8DBC98928FDF}" srcId="{5A7FB7D0-FC57-40B4-B2F4-5B8B8A4BFB0B}" destId="{6BEA01DC-F880-43F4-88AF-2073D7A041AC}" srcOrd="0" destOrd="0" parTransId="{A0356E0E-DA19-426D-A70A-69414AFAC2CE}" sibTransId="{EE603013-99A9-467F-8405-05FEA67F9F22}"/>
    <dgm:cxn modelId="{49D208EA-AC01-4FC9-BC75-F9F36D99CD02}" type="presOf" srcId="{1076780A-849C-4BE7-A7DF-ED78213B9953}" destId="{A01B2655-48FE-4694-A41F-62C128FF0E91}" srcOrd="0" destOrd="0" presId="urn:microsoft.com/office/officeart/2017/3/layout/DropPinTimeline"/>
    <dgm:cxn modelId="{E7FCBFB9-F2F6-483E-A19C-1476723CC8E8}" type="presParOf" srcId="{CD65F9DD-A1B9-4322-B402-F0678E0D9930}" destId="{51214139-49C3-4986-B7EB-2CAAA1873D43}" srcOrd="0" destOrd="0" presId="urn:microsoft.com/office/officeart/2017/3/layout/DropPinTimeline"/>
    <dgm:cxn modelId="{E60E8BB2-EC7E-438E-A63F-5AE24A01C171}" type="presParOf" srcId="{CD65F9DD-A1B9-4322-B402-F0678E0D9930}" destId="{A67EDCCA-B8E0-4602-B042-9005B4B99AC9}" srcOrd="1" destOrd="0" presId="urn:microsoft.com/office/officeart/2017/3/layout/DropPinTimeline"/>
    <dgm:cxn modelId="{F1F68889-270F-4786-A75F-19344504DC47}" type="presParOf" srcId="{A67EDCCA-B8E0-4602-B042-9005B4B99AC9}" destId="{83B75CEF-E576-44DD-A3A0-B921E266782E}" srcOrd="0" destOrd="0" presId="urn:microsoft.com/office/officeart/2017/3/layout/DropPinTimeline"/>
    <dgm:cxn modelId="{C5F86995-446B-4B47-A744-748A3A5EC94D}" type="presParOf" srcId="{83B75CEF-E576-44DD-A3A0-B921E266782E}" destId="{3BC2D430-AE35-475B-BA53-4832046F34F5}" srcOrd="0" destOrd="0" presId="urn:microsoft.com/office/officeart/2017/3/layout/DropPinTimeline"/>
    <dgm:cxn modelId="{E18E745C-1FDF-42EA-B672-23DF67E1E4B8}" type="presParOf" srcId="{83B75CEF-E576-44DD-A3A0-B921E266782E}" destId="{27A7495F-118B-4705-82F1-A57BEB249ECE}" srcOrd="1" destOrd="0" presId="urn:microsoft.com/office/officeart/2017/3/layout/DropPinTimeline"/>
    <dgm:cxn modelId="{19C3532E-25D2-4A18-B888-1F0EE901F07F}" type="presParOf" srcId="{27A7495F-118B-4705-82F1-A57BEB249ECE}" destId="{49E22E21-87F1-47B2-B9C3-71C70559E314}" srcOrd="0" destOrd="0" presId="urn:microsoft.com/office/officeart/2017/3/layout/DropPinTimeline"/>
    <dgm:cxn modelId="{DBE1844B-C189-4EFC-870B-66D3D2DAFAD8}" type="presParOf" srcId="{27A7495F-118B-4705-82F1-A57BEB249ECE}" destId="{BD293DC7-7B45-4232-BBD0-BCC30D46F130}" srcOrd="1" destOrd="0" presId="urn:microsoft.com/office/officeart/2017/3/layout/DropPinTimeline"/>
    <dgm:cxn modelId="{CA2D2595-B940-4E5B-A58E-46E869C0EF16}" type="presParOf" srcId="{83B75CEF-E576-44DD-A3A0-B921E266782E}" destId="{409BA7BF-EAD2-4EE6-94E0-8B77F875C3C3}" srcOrd="2" destOrd="0" presId="urn:microsoft.com/office/officeart/2017/3/layout/DropPinTimeline"/>
    <dgm:cxn modelId="{41BE43C3-13F1-4AC7-B6C9-BDB98789A5FF}" type="presParOf" srcId="{83B75CEF-E576-44DD-A3A0-B921E266782E}" destId="{E5686EF6-4189-4EEA-8E04-96BCF67AC091}" srcOrd="3" destOrd="0" presId="urn:microsoft.com/office/officeart/2017/3/layout/DropPinTimeline"/>
    <dgm:cxn modelId="{77D6A5E5-0181-4508-889B-973F9C92B7A4}" type="presParOf" srcId="{83B75CEF-E576-44DD-A3A0-B921E266782E}" destId="{8414DBBB-DE8C-42E4-9235-9B4AFEFB85A0}" srcOrd="4" destOrd="0" presId="urn:microsoft.com/office/officeart/2017/3/layout/DropPinTimeline"/>
    <dgm:cxn modelId="{C4C5DFC0-0447-42FD-A8D3-45303FC67E8A}" type="presParOf" srcId="{83B75CEF-E576-44DD-A3A0-B921E266782E}" destId="{55D66F2D-55D3-4BE9-8AC2-50616CE9C319}" srcOrd="5" destOrd="0" presId="urn:microsoft.com/office/officeart/2017/3/layout/DropPinTimeline"/>
    <dgm:cxn modelId="{2330490C-1AC1-4251-B663-9BC5500B09CA}" type="presParOf" srcId="{A67EDCCA-B8E0-4602-B042-9005B4B99AC9}" destId="{302FF22A-3A43-4619-A1F8-494EF2D00B8B}" srcOrd="1" destOrd="0" presId="urn:microsoft.com/office/officeart/2017/3/layout/DropPinTimeline"/>
    <dgm:cxn modelId="{2A10E59F-4652-4AF6-9183-67461CFB38F9}" type="presParOf" srcId="{A67EDCCA-B8E0-4602-B042-9005B4B99AC9}" destId="{A64C0C62-6B26-4108-A930-F8DB038E98F2}" srcOrd="2" destOrd="0" presId="urn:microsoft.com/office/officeart/2017/3/layout/DropPinTimeline"/>
    <dgm:cxn modelId="{6BB054C9-F567-427D-BF6E-443FABF5C60E}" type="presParOf" srcId="{A64C0C62-6B26-4108-A930-F8DB038E98F2}" destId="{677A343B-A339-427C-88F3-2CEE16D532D2}" srcOrd="0" destOrd="0" presId="urn:microsoft.com/office/officeart/2017/3/layout/DropPinTimeline"/>
    <dgm:cxn modelId="{209AE0B8-F324-49C4-967F-CB79DE45F853}" type="presParOf" srcId="{A64C0C62-6B26-4108-A930-F8DB038E98F2}" destId="{EB22524A-B14C-4525-B881-66F5999CA1AB}" srcOrd="1" destOrd="0" presId="urn:microsoft.com/office/officeart/2017/3/layout/DropPinTimeline"/>
    <dgm:cxn modelId="{C5136822-35AE-4EAE-B6C7-2C5F308FF557}" type="presParOf" srcId="{EB22524A-B14C-4525-B881-66F5999CA1AB}" destId="{AB38D3D8-AE61-4BAD-A7EF-D446D4761F91}" srcOrd="0" destOrd="0" presId="urn:microsoft.com/office/officeart/2017/3/layout/DropPinTimeline"/>
    <dgm:cxn modelId="{F9186A3F-9751-4A78-8938-1213921390AA}" type="presParOf" srcId="{EB22524A-B14C-4525-B881-66F5999CA1AB}" destId="{46063DE1-7571-4802-AD44-82702FD14ED5}" srcOrd="1" destOrd="0" presId="urn:microsoft.com/office/officeart/2017/3/layout/DropPinTimeline"/>
    <dgm:cxn modelId="{5C921190-D64D-4DD7-A07D-77EF9C5A46ED}" type="presParOf" srcId="{A64C0C62-6B26-4108-A930-F8DB038E98F2}" destId="{A01B2655-48FE-4694-A41F-62C128FF0E91}" srcOrd="2" destOrd="0" presId="urn:microsoft.com/office/officeart/2017/3/layout/DropPinTimeline"/>
    <dgm:cxn modelId="{6DF1BC56-7B43-467F-A87E-92D6038897AD}" type="presParOf" srcId="{A64C0C62-6B26-4108-A930-F8DB038E98F2}" destId="{7A0CCE59-88B9-4136-8859-E038D0D0DC2C}" srcOrd="3" destOrd="0" presId="urn:microsoft.com/office/officeart/2017/3/layout/DropPinTimeline"/>
    <dgm:cxn modelId="{9551ABFB-E9D7-44C1-8CCF-337255D49986}" type="presParOf" srcId="{A64C0C62-6B26-4108-A930-F8DB038E98F2}" destId="{D923889B-6061-43B5-B63B-2B0C61BB4182}" srcOrd="4" destOrd="0" presId="urn:microsoft.com/office/officeart/2017/3/layout/DropPinTimeline"/>
    <dgm:cxn modelId="{9588A52D-D3FD-49AA-B161-B94B64CE1ABA}" type="presParOf" srcId="{A64C0C62-6B26-4108-A930-F8DB038E98F2}" destId="{D446FD86-BC22-42DD-9434-64AE37BE6C00}" srcOrd="5" destOrd="0" presId="urn:microsoft.com/office/officeart/2017/3/layout/DropPinTimeline"/>
    <dgm:cxn modelId="{493DA248-9B3C-487A-ABE9-F946A9000AFA}" type="presParOf" srcId="{A67EDCCA-B8E0-4602-B042-9005B4B99AC9}" destId="{233AC154-56A4-4BB9-A360-9107A5DD20A4}" srcOrd="3" destOrd="0" presId="urn:microsoft.com/office/officeart/2017/3/layout/DropPinTimeline"/>
    <dgm:cxn modelId="{85033A1A-3309-416C-91DA-B8E4B8406168}" type="presParOf" srcId="{A67EDCCA-B8E0-4602-B042-9005B4B99AC9}" destId="{9933F759-515A-4ED2-B0D5-7406E71E56FF}" srcOrd="4" destOrd="0" presId="urn:microsoft.com/office/officeart/2017/3/layout/DropPinTimeline"/>
    <dgm:cxn modelId="{3768A735-3064-4831-ACD3-7425F3BC3C86}" type="presParOf" srcId="{9933F759-515A-4ED2-B0D5-7406E71E56FF}" destId="{BECDBDF6-EF3A-4DA0-BF0E-A2CEE2542F64}" srcOrd="0" destOrd="0" presId="urn:microsoft.com/office/officeart/2017/3/layout/DropPinTimeline"/>
    <dgm:cxn modelId="{2B19EBEA-EF8A-4780-98B7-CED637982F1D}" type="presParOf" srcId="{9933F759-515A-4ED2-B0D5-7406E71E56FF}" destId="{6D0CFBE1-B2D0-406E-B759-A4619E0BEB08}" srcOrd="1" destOrd="0" presId="urn:microsoft.com/office/officeart/2017/3/layout/DropPinTimeline"/>
    <dgm:cxn modelId="{97137BA7-67F2-44A6-983A-5E7DE5934104}" type="presParOf" srcId="{6D0CFBE1-B2D0-406E-B759-A4619E0BEB08}" destId="{EBC12BA2-3753-4A95-95AC-07A18DC14A1A}" srcOrd="0" destOrd="0" presId="urn:microsoft.com/office/officeart/2017/3/layout/DropPinTimeline"/>
    <dgm:cxn modelId="{BA70B7B9-90C3-4DC5-A786-A7603528F013}" type="presParOf" srcId="{6D0CFBE1-B2D0-406E-B759-A4619E0BEB08}" destId="{0B295773-A50A-4F95-8498-481266612EB1}" srcOrd="1" destOrd="0" presId="urn:microsoft.com/office/officeart/2017/3/layout/DropPinTimeline"/>
    <dgm:cxn modelId="{CF1A9F24-C128-47DB-B265-D700CDAE1187}" type="presParOf" srcId="{9933F759-515A-4ED2-B0D5-7406E71E56FF}" destId="{00B57888-38F8-4B1A-A025-027B869CFD92}" srcOrd="2" destOrd="0" presId="urn:microsoft.com/office/officeart/2017/3/layout/DropPinTimeline"/>
    <dgm:cxn modelId="{51AB338D-BB7C-4AF5-8C3E-612C4C1CF027}" type="presParOf" srcId="{9933F759-515A-4ED2-B0D5-7406E71E56FF}" destId="{C9247724-23AC-40C1-B2C7-591DB6E1F79F}" srcOrd="3" destOrd="0" presId="urn:microsoft.com/office/officeart/2017/3/layout/DropPinTimeline"/>
    <dgm:cxn modelId="{C9420F23-38D6-4729-B0D1-1E1CB5838BEC}" type="presParOf" srcId="{9933F759-515A-4ED2-B0D5-7406E71E56FF}" destId="{AB8BF19D-239D-4103-945A-CCE825F27DA5}" srcOrd="4" destOrd="0" presId="urn:microsoft.com/office/officeart/2017/3/layout/DropPinTimeline"/>
    <dgm:cxn modelId="{7D3DFFF5-2C66-437B-A469-90862D4B5A77}" type="presParOf" srcId="{9933F759-515A-4ED2-B0D5-7406E71E56FF}" destId="{85B8B7B5-96C0-4D41-A6C0-C954E1E42C3B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E6774A-A8D1-49F2-B63E-B3642FEB066A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4_2" csCatId="accent4" phldr="1"/>
      <dgm:spPr/>
      <dgm:t>
        <a:bodyPr/>
        <a:lstStyle/>
        <a:p>
          <a:endParaRPr lang="en-US"/>
        </a:p>
      </dgm:t>
    </dgm:pt>
    <dgm:pt modelId="{418D1724-C4E9-410D-8D8F-1276171B8850}">
      <dgm:prSet/>
      <dgm:spPr/>
      <dgm:t>
        <a:bodyPr/>
        <a:lstStyle/>
        <a:p>
          <a:pPr>
            <a:defRPr cap="all"/>
          </a:pPr>
          <a:endParaRPr lang="en-US" dirty="0"/>
        </a:p>
      </dgm:t>
    </dgm:pt>
    <dgm:pt modelId="{F3C43217-D4D2-414C-A152-DA0CED73A6DB}" type="parTrans" cxnId="{A411EEDA-9E73-4D49-AC5A-CB13EA147B57}">
      <dgm:prSet/>
      <dgm:spPr/>
      <dgm:t>
        <a:bodyPr/>
        <a:lstStyle/>
        <a:p>
          <a:endParaRPr lang="en-US"/>
        </a:p>
      </dgm:t>
    </dgm:pt>
    <dgm:pt modelId="{0ADD1FFF-4CD6-4311-96BC-9B2015AEC91A}" type="sibTrans" cxnId="{A411EEDA-9E73-4D49-AC5A-CB13EA147B57}">
      <dgm:prSet/>
      <dgm:spPr/>
      <dgm:t>
        <a:bodyPr/>
        <a:lstStyle/>
        <a:p>
          <a:endParaRPr lang="en-US"/>
        </a:p>
      </dgm:t>
    </dgm:pt>
    <dgm:pt modelId="{85B7C52A-7765-45E3-BE9A-AF4AEF1AA42C}">
      <dgm:prSet/>
      <dgm:spPr/>
      <dgm:t>
        <a:bodyPr/>
        <a:lstStyle/>
        <a:p>
          <a:pPr>
            <a:defRPr cap="all"/>
          </a:pPr>
          <a:endParaRPr lang="en-US" dirty="0">
            <a:solidFill>
              <a:srgbClr val="6E5300"/>
            </a:solidFill>
            <a:latin typeface="+mj-lt"/>
          </a:endParaRPr>
        </a:p>
      </dgm:t>
    </dgm:pt>
    <dgm:pt modelId="{5912EE3A-899E-4773-8788-4D3A4ECDD15C}" type="sibTrans" cxnId="{12C38572-2163-4231-9947-9A0A51784403}">
      <dgm:prSet/>
      <dgm:spPr/>
      <dgm:t>
        <a:bodyPr/>
        <a:lstStyle/>
        <a:p>
          <a:endParaRPr lang="en-US"/>
        </a:p>
      </dgm:t>
    </dgm:pt>
    <dgm:pt modelId="{72E282B7-48C8-45C3-AE3A-E56642290F49}" type="parTrans" cxnId="{12C38572-2163-4231-9947-9A0A51784403}">
      <dgm:prSet/>
      <dgm:spPr/>
      <dgm:t>
        <a:bodyPr/>
        <a:lstStyle/>
        <a:p>
          <a:endParaRPr lang="en-US"/>
        </a:p>
      </dgm:t>
    </dgm:pt>
    <dgm:pt modelId="{673F6FE3-18E3-4F11-AD50-76E1EC284561}" type="pres">
      <dgm:prSet presAssocID="{21E6774A-A8D1-49F2-B63E-B3642FEB066A}" presName="root" presStyleCnt="0">
        <dgm:presLayoutVars>
          <dgm:dir/>
          <dgm:resizeHandles val="exact"/>
        </dgm:presLayoutVars>
      </dgm:prSet>
      <dgm:spPr/>
    </dgm:pt>
    <dgm:pt modelId="{74CF6901-B8C6-45CD-9217-265084F2C881}" type="pres">
      <dgm:prSet presAssocID="{85B7C52A-7765-45E3-BE9A-AF4AEF1AA42C}" presName="compNode" presStyleCnt="0"/>
      <dgm:spPr/>
    </dgm:pt>
    <dgm:pt modelId="{29A81EC7-97C1-43D5-AC26-AE30AF828C46}" type="pres">
      <dgm:prSet presAssocID="{85B7C52A-7765-45E3-BE9A-AF4AEF1AA42C}" presName="iconBgRect" presStyleLbl="bgShp" presStyleIdx="0" presStyleCnt="2"/>
      <dgm:spPr/>
    </dgm:pt>
    <dgm:pt modelId="{98D2FF8B-85DA-4996-9BF8-7DD1C75BFEB0}" type="pres">
      <dgm:prSet presAssocID="{85B7C52A-7765-45E3-BE9A-AF4AEF1AA42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BF9CFC89-E07C-49FF-9A86-CC07919BFCF6}" type="pres">
      <dgm:prSet presAssocID="{85B7C52A-7765-45E3-BE9A-AF4AEF1AA42C}" presName="spaceRect" presStyleCnt="0"/>
      <dgm:spPr/>
    </dgm:pt>
    <dgm:pt modelId="{E5299D9D-0599-4140-B031-AE5EA3F5BF8C}" type="pres">
      <dgm:prSet presAssocID="{85B7C52A-7765-45E3-BE9A-AF4AEF1AA42C}" presName="textRect" presStyleLbl="revTx" presStyleIdx="0" presStyleCnt="2">
        <dgm:presLayoutVars>
          <dgm:chMax val="1"/>
          <dgm:chPref val="1"/>
        </dgm:presLayoutVars>
      </dgm:prSet>
      <dgm:spPr/>
    </dgm:pt>
    <dgm:pt modelId="{2C76F72C-F413-4CCC-A82F-5B2E5C73A099}" type="pres">
      <dgm:prSet presAssocID="{5912EE3A-899E-4773-8788-4D3A4ECDD15C}" presName="sibTrans" presStyleCnt="0"/>
      <dgm:spPr/>
    </dgm:pt>
    <dgm:pt modelId="{A36DCF69-339E-45C4-850A-A37BF746C680}" type="pres">
      <dgm:prSet presAssocID="{418D1724-C4E9-410D-8D8F-1276171B8850}" presName="compNode" presStyleCnt="0"/>
      <dgm:spPr/>
    </dgm:pt>
    <dgm:pt modelId="{23D7990F-D965-4045-BD2C-8B3BE857C33F}" type="pres">
      <dgm:prSet presAssocID="{418D1724-C4E9-410D-8D8F-1276171B8850}" presName="iconBgRect" presStyleLbl="bgShp" presStyleIdx="1" presStyleCnt="2"/>
      <dgm:spPr/>
    </dgm:pt>
    <dgm:pt modelId="{DF777EE0-6A09-4EA0-96DF-5FBBF87F0AF9}" type="pres">
      <dgm:prSet presAssocID="{418D1724-C4E9-410D-8D8F-1276171B885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9BF5A4A7-3F8A-49EA-8438-EB5EF9602E9F}" type="pres">
      <dgm:prSet presAssocID="{418D1724-C4E9-410D-8D8F-1276171B8850}" presName="spaceRect" presStyleCnt="0"/>
      <dgm:spPr/>
    </dgm:pt>
    <dgm:pt modelId="{8F1A7DEB-BA91-4F69-952B-130846961F67}" type="pres">
      <dgm:prSet presAssocID="{418D1724-C4E9-410D-8D8F-1276171B8850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E8D1760D-84C2-4756-974C-C5FA235D52C3}" type="presOf" srcId="{418D1724-C4E9-410D-8D8F-1276171B8850}" destId="{8F1A7DEB-BA91-4F69-952B-130846961F67}" srcOrd="0" destOrd="0" presId="urn:microsoft.com/office/officeart/2018/5/layout/IconCircleLabelList"/>
    <dgm:cxn modelId="{623D6E33-FB5C-48FC-BEBA-61F77A005BC1}" type="presOf" srcId="{21E6774A-A8D1-49F2-B63E-B3642FEB066A}" destId="{673F6FE3-18E3-4F11-AD50-76E1EC284561}" srcOrd="0" destOrd="0" presId="urn:microsoft.com/office/officeart/2018/5/layout/IconCircleLabelList"/>
    <dgm:cxn modelId="{12C38572-2163-4231-9947-9A0A51784403}" srcId="{21E6774A-A8D1-49F2-B63E-B3642FEB066A}" destId="{85B7C52A-7765-45E3-BE9A-AF4AEF1AA42C}" srcOrd="0" destOrd="0" parTransId="{72E282B7-48C8-45C3-AE3A-E56642290F49}" sibTransId="{5912EE3A-899E-4773-8788-4D3A4ECDD15C}"/>
    <dgm:cxn modelId="{9A11EAB3-60E1-4188-AF1D-2A9197A26F86}" type="presOf" srcId="{85B7C52A-7765-45E3-BE9A-AF4AEF1AA42C}" destId="{E5299D9D-0599-4140-B031-AE5EA3F5BF8C}" srcOrd="0" destOrd="0" presId="urn:microsoft.com/office/officeart/2018/5/layout/IconCircleLabelList"/>
    <dgm:cxn modelId="{A411EEDA-9E73-4D49-AC5A-CB13EA147B57}" srcId="{21E6774A-A8D1-49F2-B63E-B3642FEB066A}" destId="{418D1724-C4E9-410D-8D8F-1276171B8850}" srcOrd="1" destOrd="0" parTransId="{F3C43217-D4D2-414C-A152-DA0CED73A6DB}" sibTransId="{0ADD1FFF-4CD6-4311-96BC-9B2015AEC91A}"/>
    <dgm:cxn modelId="{6C9AF2A0-3BE4-47FE-8639-7EC6D39E97B8}" type="presParOf" srcId="{673F6FE3-18E3-4F11-AD50-76E1EC284561}" destId="{74CF6901-B8C6-45CD-9217-265084F2C881}" srcOrd="0" destOrd="0" presId="urn:microsoft.com/office/officeart/2018/5/layout/IconCircleLabelList"/>
    <dgm:cxn modelId="{0CB974A2-2191-4C5C-86D4-9F8F9ED73DA8}" type="presParOf" srcId="{74CF6901-B8C6-45CD-9217-265084F2C881}" destId="{29A81EC7-97C1-43D5-AC26-AE30AF828C46}" srcOrd="0" destOrd="0" presId="urn:microsoft.com/office/officeart/2018/5/layout/IconCircleLabelList"/>
    <dgm:cxn modelId="{2EEAFC8C-EBD4-4114-84E1-55AEC12BD62B}" type="presParOf" srcId="{74CF6901-B8C6-45CD-9217-265084F2C881}" destId="{98D2FF8B-85DA-4996-9BF8-7DD1C75BFEB0}" srcOrd="1" destOrd="0" presId="urn:microsoft.com/office/officeart/2018/5/layout/IconCircleLabelList"/>
    <dgm:cxn modelId="{00D7C9F0-FB71-4A9F-9AA0-0F27587007EB}" type="presParOf" srcId="{74CF6901-B8C6-45CD-9217-265084F2C881}" destId="{BF9CFC89-E07C-49FF-9A86-CC07919BFCF6}" srcOrd="2" destOrd="0" presId="urn:microsoft.com/office/officeart/2018/5/layout/IconCircleLabelList"/>
    <dgm:cxn modelId="{33D3325B-7802-469D-BB5A-272C5249F827}" type="presParOf" srcId="{74CF6901-B8C6-45CD-9217-265084F2C881}" destId="{E5299D9D-0599-4140-B031-AE5EA3F5BF8C}" srcOrd="3" destOrd="0" presId="urn:microsoft.com/office/officeart/2018/5/layout/IconCircleLabelList"/>
    <dgm:cxn modelId="{B80387A1-5B51-48AA-9E64-B0317A454478}" type="presParOf" srcId="{673F6FE3-18E3-4F11-AD50-76E1EC284561}" destId="{2C76F72C-F413-4CCC-A82F-5B2E5C73A099}" srcOrd="1" destOrd="0" presId="urn:microsoft.com/office/officeart/2018/5/layout/IconCircleLabelList"/>
    <dgm:cxn modelId="{69F90382-534B-47B2-8904-CAC81AC9B9B3}" type="presParOf" srcId="{673F6FE3-18E3-4F11-AD50-76E1EC284561}" destId="{A36DCF69-339E-45C4-850A-A37BF746C680}" srcOrd="2" destOrd="0" presId="urn:microsoft.com/office/officeart/2018/5/layout/IconCircleLabelList"/>
    <dgm:cxn modelId="{E82C31B7-2B43-4423-BC6E-8BB12DE69114}" type="presParOf" srcId="{A36DCF69-339E-45C4-850A-A37BF746C680}" destId="{23D7990F-D965-4045-BD2C-8B3BE857C33F}" srcOrd="0" destOrd="0" presId="urn:microsoft.com/office/officeart/2018/5/layout/IconCircleLabelList"/>
    <dgm:cxn modelId="{CFC9C883-0F89-4D76-B53A-DD30F34A52AB}" type="presParOf" srcId="{A36DCF69-339E-45C4-850A-A37BF746C680}" destId="{DF777EE0-6A09-4EA0-96DF-5FBBF87F0AF9}" srcOrd="1" destOrd="0" presId="urn:microsoft.com/office/officeart/2018/5/layout/IconCircleLabelList"/>
    <dgm:cxn modelId="{1BB11034-B9DC-4258-B356-AD30202644AF}" type="presParOf" srcId="{A36DCF69-339E-45C4-850A-A37BF746C680}" destId="{9BF5A4A7-3F8A-49EA-8438-EB5EF9602E9F}" srcOrd="2" destOrd="0" presId="urn:microsoft.com/office/officeart/2018/5/layout/IconCircleLabelList"/>
    <dgm:cxn modelId="{648C9B03-E336-4AAA-83BE-C1EF538CA8C2}" type="presParOf" srcId="{A36DCF69-339E-45C4-850A-A37BF746C680}" destId="{8F1A7DEB-BA91-4F69-952B-130846961F6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A9E258-90D4-42F1-BF41-20926C0E556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3BBF81D-84F1-46C1-BD70-A9E0540A6C74}">
      <dgm:prSet/>
      <dgm:spPr/>
      <dgm:t>
        <a:bodyPr/>
        <a:lstStyle/>
        <a:p>
          <a:r>
            <a:rPr lang="en-US" dirty="0"/>
            <a:t>Jordan Hulscher </a:t>
          </a:r>
        </a:p>
      </dgm:t>
    </dgm:pt>
    <dgm:pt modelId="{3E4BBF43-3291-4CF8-8D1C-A8188A38A130}" type="parTrans" cxnId="{7375F51C-343A-4182-A279-9B8A2D102822}">
      <dgm:prSet/>
      <dgm:spPr/>
      <dgm:t>
        <a:bodyPr/>
        <a:lstStyle/>
        <a:p>
          <a:endParaRPr lang="en-US"/>
        </a:p>
      </dgm:t>
    </dgm:pt>
    <dgm:pt modelId="{6FBF2699-A674-424B-A16B-AF26F4D02B37}" type="sibTrans" cxnId="{7375F51C-343A-4182-A279-9B8A2D102822}">
      <dgm:prSet/>
      <dgm:spPr/>
      <dgm:t>
        <a:bodyPr/>
        <a:lstStyle/>
        <a:p>
          <a:endParaRPr lang="en-US"/>
        </a:p>
      </dgm:t>
    </dgm:pt>
    <dgm:pt modelId="{5B9725AF-DDCD-4998-BD3B-0B5B4E94BFFA}">
      <dgm:prSet/>
      <dgm:spPr/>
      <dgm:t>
        <a:bodyPr/>
        <a:lstStyle/>
        <a:p>
          <a:r>
            <a:rPr lang="en-US" dirty="0"/>
            <a:t>Upper Minnesota Valley Regional Development Commission</a:t>
          </a:r>
        </a:p>
      </dgm:t>
    </dgm:pt>
    <dgm:pt modelId="{F1ADBD3A-F8A8-455C-B60D-DC179E3D2102}" type="parTrans" cxnId="{C14848DE-22C5-4494-A135-713CB34BB26C}">
      <dgm:prSet/>
      <dgm:spPr/>
      <dgm:t>
        <a:bodyPr/>
        <a:lstStyle/>
        <a:p>
          <a:endParaRPr lang="en-US"/>
        </a:p>
      </dgm:t>
    </dgm:pt>
    <dgm:pt modelId="{E02AC157-6782-4C31-9A6F-0D145B34C474}" type="sibTrans" cxnId="{C14848DE-22C5-4494-A135-713CB34BB26C}">
      <dgm:prSet/>
      <dgm:spPr/>
      <dgm:t>
        <a:bodyPr/>
        <a:lstStyle/>
        <a:p>
          <a:endParaRPr lang="en-US"/>
        </a:p>
      </dgm:t>
    </dgm:pt>
    <dgm:pt modelId="{685C3D69-AFB6-47EA-8734-76BE63815B78}">
      <dgm:prSet/>
      <dgm:spPr/>
      <dgm:t>
        <a:bodyPr/>
        <a:lstStyle/>
        <a:p>
          <a:r>
            <a:rPr lang="en-US" dirty="0"/>
            <a:t>Email: j</a:t>
          </a:r>
          <a:r>
            <a:rPr lang="en-US" u="none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ordan@umvrdc.org</a:t>
          </a:r>
          <a:endParaRPr lang="en-US" u="none" dirty="0">
            <a:solidFill>
              <a:schemeClr val="tx1"/>
            </a:solidFill>
          </a:endParaRPr>
        </a:p>
      </dgm:t>
    </dgm:pt>
    <dgm:pt modelId="{BCA0660B-D0B0-414F-8296-5256649E204D}" type="parTrans" cxnId="{14791437-0160-43A5-A35E-3821AFBFED30}">
      <dgm:prSet/>
      <dgm:spPr/>
      <dgm:t>
        <a:bodyPr/>
        <a:lstStyle/>
        <a:p>
          <a:endParaRPr lang="en-US"/>
        </a:p>
      </dgm:t>
    </dgm:pt>
    <dgm:pt modelId="{E81DEAB4-C101-4E8A-9F69-820EA848EF87}" type="sibTrans" cxnId="{14791437-0160-43A5-A35E-3821AFBFED30}">
      <dgm:prSet/>
      <dgm:spPr/>
      <dgm:t>
        <a:bodyPr/>
        <a:lstStyle/>
        <a:p>
          <a:endParaRPr lang="en-US"/>
        </a:p>
      </dgm:t>
    </dgm:pt>
    <dgm:pt modelId="{38A79A3B-DF2B-4EAB-9D78-A3F75F7BB844}">
      <dgm:prSet/>
      <dgm:spPr/>
      <dgm:t>
        <a:bodyPr/>
        <a:lstStyle/>
        <a:p>
          <a:r>
            <a:rPr lang="en-US"/>
            <a:t>Phone: 320.289.1981 x 104</a:t>
          </a:r>
        </a:p>
      </dgm:t>
    </dgm:pt>
    <dgm:pt modelId="{EAD54ABC-6BC5-4A83-9722-8C245608C6E9}" type="parTrans" cxnId="{31752CDB-0DAA-4544-8F3C-4EAA05E86651}">
      <dgm:prSet/>
      <dgm:spPr/>
      <dgm:t>
        <a:bodyPr/>
        <a:lstStyle/>
        <a:p>
          <a:endParaRPr lang="en-US"/>
        </a:p>
      </dgm:t>
    </dgm:pt>
    <dgm:pt modelId="{5ACC1150-BEAF-4706-9245-92B17AC33FD2}" type="sibTrans" cxnId="{31752CDB-0DAA-4544-8F3C-4EAA05E86651}">
      <dgm:prSet/>
      <dgm:spPr/>
      <dgm:t>
        <a:bodyPr/>
        <a:lstStyle/>
        <a:p>
          <a:endParaRPr lang="en-US"/>
        </a:p>
      </dgm:t>
    </dgm:pt>
    <dgm:pt modelId="{F00D587D-EAA1-473B-A0E3-C8492A9081C4}" type="pres">
      <dgm:prSet presAssocID="{3BA9E258-90D4-42F1-BF41-20926C0E556C}" presName="root" presStyleCnt="0">
        <dgm:presLayoutVars>
          <dgm:dir/>
          <dgm:resizeHandles val="exact"/>
        </dgm:presLayoutVars>
      </dgm:prSet>
      <dgm:spPr/>
    </dgm:pt>
    <dgm:pt modelId="{F8CDCD79-1476-4A33-808F-41D4CF464095}" type="pres">
      <dgm:prSet presAssocID="{23BBF81D-84F1-46C1-BD70-A9E0540A6C74}" presName="compNode" presStyleCnt="0"/>
      <dgm:spPr/>
    </dgm:pt>
    <dgm:pt modelId="{E13B8C58-8D6D-42F8-887D-0774C557F492}" type="pres">
      <dgm:prSet presAssocID="{23BBF81D-84F1-46C1-BD70-A9E0540A6C74}" presName="bgRect" presStyleLbl="bgShp" presStyleIdx="0" presStyleCnt="4"/>
      <dgm:spPr/>
    </dgm:pt>
    <dgm:pt modelId="{2A38816D-9D05-497D-AACC-E854C2496CA6}" type="pres">
      <dgm:prSet presAssocID="{23BBF81D-84F1-46C1-BD70-A9E0540A6C74}" presName="iconRect" presStyleLbl="node1" presStyleIdx="0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69CC6A45-61CF-4AF8-A251-672EB1488FE3}" type="pres">
      <dgm:prSet presAssocID="{23BBF81D-84F1-46C1-BD70-A9E0540A6C74}" presName="spaceRect" presStyleCnt="0"/>
      <dgm:spPr/>
    </dgm:pt>
    <dgm:pt modelId="{CAA1D199-0663-4793-BF70-4C2DE45E8312}" type="pres">
      <dgm:prSet presAssocID="{23BBF81D-84F1-46C1-BD70-A9E0540A6C74}" presName="parTx" presStyleLbl="revTx" presStyleIdx="0" presStyleCnt="4">
        <dgm:presLayoutVars>
          <dgm:chMax val="0"/>
          <dgm:chPref val="0"/>
        </dgm:presLayoutVars>
      </dgm:prSet>
      <dgm:spPr/>
    </dgm:pt>
    <dgm:pt modelId="{1714AA83-C334-411C-8E30-9657FE501839}" type="pres">
      <dgm:prSet presAssocID="{6FBF2699-A674-424B-A16B-AF26F4D02B37}" presName="sibTrans" presStyleCnt="0"/>
      <dgm:spPr/>
    </dgm:pt>
    <dgm:pt modelId="{2D44D2A9-150B-46E6-AC24-ED36FEC52248}" type="pres">
      <dgm:prSet presAssocID="{5B9725AF-DDCD-4998-BD3B-0B5B4E94BFFA}" presName="compNode" presStyleCnt="0"/>
      <dgm:spPr/>
    </dgm:pt>
    <dgm:pt modelId="{9556DDB0-C5A4-49FE-8F0F-14AEB3DB3431}" type="pres">
      <dgm:prSet presAssocID="{5B9725AF-DDCD-4998-BD3B-0B5B4E94BFFA}" presName="bgRect" presStyleLbl="bgShp" presStyleIdx="1" presStyleCnt="4"/>
      <dgm:spPr/>
    </dgm:pt>
    <dgm:pt modelId="{88886AE0-1B81-4C1A-A0B1-EAF55ADCD35A}" type="pres">
      <dgm:prSet presAssocID="{5B9725AF-DDCD-4998-BD3B-0B5B4E94BFFA}" presName="iconRect" presStyleLbl="node1" presStyleIdx="1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63355794-BB31-47E0-AF2D-92D1540CC400}" type="pres">
      <dgm:prSet presAssocID="{5B9725AF-DDCD-4998-BD3B-0B5B4E94BFFA}" presName="spaceRect" presStyleCnt="0"/>
      <dgm:spPr/>
    </dgm:pt>
    <dgm:pt modelId="{E0A92D05-4D3D-4A03-8059-BFB0F7E217B8}" type="pres">
      <dgm:prSet presAssocID="{5B9725AF-DDCD-4998-BD3B-0B5B4E94BFFA}" presName="parTx" presStyleLbl="revTx" presStyleIdx="1" presStyleCnt="4">
        <dgm:presLayoutVars>
          <dgm:chMax val="0"/>
          <dgm:chPref val="0"/>
        </dgm:presLayoutVars>
      </dgm:prSet>
      <dgm:spPr/>
    </dgm:pt>
    <dgm:pt modelId="{13428291-7005-4499-9585-C45B1CCE033E}" type="pres">
      <dgm:prSet presAssocID="{E02AC157-6782-4C31-9A6F-0D145B34C474}" presName="sibTrans" presStyleCnt="0"/>
      <dgm:spPr/>
    </dgm:pt>
    <dgm:pt modelId="{09F8D049-F2DB-4257-B2DC-B0EA443C2A04}" type="pres">
      <dgm:prSet presAssocID="{685C3D69-AFB6-47EA-8734-76BE63815B78}" presName="compNode" presStyleCnt="0"/>
      <dgm:spPr/>
    </dgm:pt>
    <dgm:pt modelId="{6389F276-834F-4123-81D9-ABD560D1FF35}" type="pres">
      <dgm:prSet presAssocID="{685C3D69-AFB6-47EA-8734-76BE63815B78}" presName="bgRect" presStyleLbl="bgShp" presStyleIdx="2" presStyleCnt="4"/>
      <dgm:spPr/>
    </dgm:pt>
    <dgm:pt modelId="{19D2100A-B71A-4DAA-B68E-70D2824B5E47}" type="pres">
      <dgm:prSet presAssocID="{685C3D69-AFB6-47EA-8734-76BE63815B78}" presName="iconRect" presStyleLbl="node1" presStyleIdx="2" presStyleCnt="4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D7DC385C-E793-46CB-967B-15C377D54EA2}" type="pres">
      <dgm:prSet presAssocID="{685C3D69-AFB6-47EA-8734-76BE63815B78}" presName="spaceRect" presStyleCnt="0"/>
      <dgm:spPr/>
    </dgm:pt>
    <dgm:pt modelId="{6FB81B40-79EF-4383-A9B8-FD4969AEA478}" type="pres">
      <dgm:prSet presAssocID="{685C3D69-AFB6-47EA-8734-76BE63815B78}" presName="parTx" presStyleLbl="revTx" presStyleIdx="2" presStyleCnt="4">
        <dgm:presLayoutVars>
          <dgm:chMax val="0"/>
          <dgm:chPref val="0"/>
        </dgm:presLayoutVars>
      </dgm:prSet>
      <dgm:spPr/>
    </dgm:pt>
    <dgm:pt modelId="{F01B2625-5494-4143-8831-5926C389E850}" type="pres">
      <dgm:prSet presAssocID="{E81DEAB4-C101-4E8A-9F69-820EA848EF87}" presName="sibTrans" presStyleCnt="0"/>
      <dgm:spPr/>
    </dgm:pt>
    <dgm:pt modelId="{D68DD126-F4E3-47AB-87BA-AF84E1505CB2}" type="pres">
      <dgm:prSet presAssocID="{38A79A3B-DF2B-4EAB-9D78-A3F75F7BB844}" presName="compNode" presStyleCnt="0"/>
      <dgm:spPr/>
    </dgm:pt>
    <dgm:pt modelId="{35BA8153-42AB-418D-A41E-4CC9EC75B4A3}" type="pres">
      <dgm:prSet presAssocID="{38A79A3B-DF2B-4EAB-9D78-A3F75F7BB844}" presName="bgRect" presStyleLbl="bgShp" presStyleIdx="3" presStyleCnt="4"/>
      <dgm:spPr/>
    </dgm:pt>
    <dgm:pt modelId="{B8C6523D-C35E-450A-BD51-6BE029010289}" type="pres">
      <dgm:prSet presAssocID="{38A79A3B-DF2B-4EAB-9D78-A3F75F7BB844}" presName="iconRect" presStyleLbl="node1" presStyleIdx="3" presStyleCnt="4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aker Phone"/>
        </a:ext>
      </dgm:extLst>
    </dgm:pt>
    <dgm:pt modelId="{1971FDE5-0EAD-419A-946C-24C6821A34E5}" type="pres">
      <dgm:prSet presAssocID="{38A79A3B-DF2B-4EAB-9D78-A3F75F7BB844}" presName="spaceRect" presStyleCnt="0"/>
      <dgm:spPr/>
    </dgm:pt>
    <dgm:pt modelId="{A3E1EAE3-3C34-4243-883E-3CBA5007A3BD}" type="pres">
      <dgm:prSet presAssocID="{38A79A3B-DF2B-4EAB-9D78-A3F75F7BB844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5B5B303-8497-45BB-A9AF-49F01C99DC7D}" type="presOf" srcId="{3BA9E258-90D4-42F1-BF41-20926C0E556C}" destId="{F00D587D-EAA1-473B-A0E3-C8492A9081C4}" srcOrd="0" destOrd="0" presId="urn:microsoft.com/office/officeart/2018/2/layout/IconVerticalSolidList"/>
    <dgm:cxn modelId="{7375F51C-343A-4182-A279-9B8A2D102822}" srcId="{3BA9E258-90D4-42F1-BF41-20926C0E556C}" destId="{23BBF81D-84F1-46C1-BD70-A9E0540A6C74}" srcOrd="0" destOrd="0" parTransId="{3E4BBF43-3291-4CF8-8D1C-A8188A38A130}" sibTransId="{6FBF2699-A674-424B-A16B-AF26F4D02B37}"/>
    <dgm:cxn modelId="{14791437-0160-43A5-A35E-3821AFBFED30}" srcId="{3BA9E258-90D4-42F1-BF41-20926C0E556C}" destId="{685C3D69-AFB6-47EA-8734-76BE63815B78}" srcOrd="2" destOrd="0" parTransId="{BCA0660B-D0B0-414F-8296-5256649E204D}" sibTransId="{E81DEAB4-C101-4E8A-9F69-820EA848EF87}"/>
    <dgm:cxn modelId="{C57CBD65-BC19-45F0-A67B-5BD7E9D80DC4}" type="presOf" srcId="{5B9725AF-DDCD-4998-BD3B-0B5B4E94BFFA}" destId="{E0A92D05-4D3D-4A03-8059-BFB0F7E217B8}" srcOrd="0" destOrd="0" presId="urn:microsoft.com/office/officeart/2018/2/layout/IconVerticalSolidList"/>
    <dgm:cxn modelId="{AA42008F-D09F-4DD5-AA41-2B48423939F8}" type="presOf" srcId="{23BBF81D-84F1-46C1-BD70-A9E0540A6C74}" destId="{CAA1D199-0663-4793-BF70-4C2DE45E8312}" srcOrd="0" destOrd="0" presId="urn:microsoft.com/office/officeart/2018/2/layout/IconVerticalSolidList"/>
    <dgm:cxn modelId="{731C47D2-14A3-4CF9-8F1A-91B6837620A6}" type="presOf" srcId="{685C3D69-AFB6-47EA-8734-76BE63815B78}" destId="{6FB81B40-79EF-4383-A9B8-FD4969AEA478}" srcOrd="0" destOrd="0" presId="urn:microsoft.com/office/officeart/2018/2/layout/IconVerticalSolidList"/>
    <dgm:cxn modelId="{BC3117D9-96DD-4555-BCE6-093890E58F48}" type="presOf" srcId="{38A79A3B-DF2B-4EAB-9D78-A3F75F7BB844}" destId="{A3E1EAE3-3C34-4243-883E-3CBA5007A3BD}" srcOrd="0" destOrd="0" presId="urn:microsoft.com/office/officeart/2018/2/layout/IconVerticalSolidList"/>
    <dgm:cxn modelId="{31752CDB-0DAA-4544-8F3C-4EAA05E86651}" srcId="{3BA9E258-90D4-42F1-BF41-20926C0E556C}" destId="{38A79A3B-DF2B-4EAB-9D78-A3F75F7BB844}" srcOrd="3" destOrd="0" parTransId="{EAD54ABC-6BC5-4A83-9722-8C245608C6E9}" sibTransId="{5ACC1150-BEAF-4706-9245-92B17AC33FD2}"/>
    <dgm:cxn modelId="{C14848DE-22C5-4494-A135-713CB34BB26C}" srcId="{3BA9E258-90D4-42F1-BF41-20926C0E556C}" destId="{5B9725AF-DDCD-4998-BD3B-0B5B4E94BFFA}" srcOrd="1" destOrd="0" parTransId="{F1ADBD3A-F8A8-455C-B60D-DC179E3D2102}" sibTransId="{E02AC157-6782-4C31-9A6F-0D145B34C474}"/>
    <dgm:cxn modelId="{2D069999-A5FA-4AC7-97DA-587DE7C3EBF1}" type="presParOf" srcId="{F00D587D-EAA1-473B-A0E3-C8492A9081C4}" destId="{F8CDCD79-1476-4A33-808F-41D4CF464095}" srcOrd="0" destOrd="0" presId="urn:microsoft.com/office/officeart/2018/2/layout/IconVerticalSolidList"/>
    <dgm:cxn modelId="{8A497858-0BAE-472F-922D-AA6664019CD2}" type="presParOf" srcId="{F8CDCD79-1476-4A33-808F-41D4CF464095}" destId="{E13B8C58-8D6D-42F8-887D-0774C557F492}" srcOrd="0" destOrd="0" presId="urn:microsoft.com/office/officeart/2018/2/layout/IconVerticalSolidList"/>
    <dgm:cxn modelId="{C5BB94F9-EED4-42A2-AB21-00E40FE9639C}" type="presParOf" srcId="{F8CDCD79-1476-4A33-808F-41D4CF464095}" destId="{2A38816D-9D05-497D-AACC-E854C2496CA6}" srcOrd="1" destOrd="0" presId="urn:microsoft.com/office/officeart/2018/2/layout/IconVerticalSolidList"/>
    <dgm:cxn modelId="{9FE2F3B1-BDA5-4903-8731-71337D33A194}" type="presParOf" srcId="{F8CDCD79-1476-4A33-808F-41D4CF464095}" destId="{69CC6A45-61CF-4AF8-A251-672EB1488FE3}" srcOrd="2" destOrd="0" presId="urn:microsoft.com/office/officeart/2018/2/layout/IconVerticalSolidList"/>
    <dgm:cxn modelId="{442F9674-C3EE-4310-BC1B-2A807CAEF8DF}" type="presParOf" srcId="{F8CDCD79-1476-4A33-808F-41D4CF464095}" destId="{CAA1D199-0663-4793-BF70-4C2DE45E8312}" srcOrd="3" destOrd="0" presId="urn:microsoft.com/office/officeart/2018/2/layout/IconVerticalSolidList"/>
    <dgm:cxn modelId="{D5912778-FDAA-460D-BAE4-CD24425B8585}" type="presParOf" srcId="{F00D587D-EAA1-473B-A0E3-C8492A9081C4}" destId="{1714AA83-C334-411C-8E30-9657FE501839}" srcOrd="1" destOrd="0" presId="urn:microsoft.com/office/officeart/2018/2/layout/IconVerticalSolidList"/>
    <dgm:cxn modelId="{61DE0156-56D8-4F96-971D-216874DB68FF}" type="presParOf" srcId="{F00D587D-EAA1-473B-A0E3-C8492A9081C4}" destId="{2D44D2A9-150B-46E6-AC24-ED36FEC52248}" srcOrd="2" destOrd="0" presId="urn:microsoft.com/office/officeart/2018/2/layout/IconVerticalSolidList"/>
    <dgm:cxn modelId="{FD032AF7-3DE3-4B1A-BF76-39757ACD54BB}" type="presParOf" srcId="{2D44D2A9-150B-46E6-AC24-ED36FEC52248}" destId="{9556DDB0-C5A4-49FE-8F0F-14AEB3DB3431}" srcOrd="0" destOrd="0" presId="urn:microsoft.com/office/officeart/2018/2/layout/IconVerticalSolidList"/>
    <dgm:cxn modelId="{A134791D-DEDE-4B17-B38A-8C9473577BDB}" type="presParOf" srcId="{2D44D2A9-150B-46E6-AC24-ED36FEC52248}" destId="{88886AE0-1B81-4C1A-A0B1-EAF55ADCD35A}" srcOrd="1" destOrd="0" presId="urn:microsoft.com/office/officeart/2018/2/layout/IconVerticalSolidList"/>
    <dgm:cxn modelId="{8ADABD5E-F53D-4A23-A7FC-008C782F802B}" type="presParOf" srcId="{2D44D2A9-150B-46E6-AC24-ED36FEC52248}" destId="{63355794-BB31-47E0-AF2D-92D1540CC400}" srcOrd="2" destOrd="0" presId="urn:microsoft.com/office/officeart/2018/2/layout/IconVerticalSolidList"/>
    <dgm:cxn modelId="{AF7A6428-0E37-49FF-8D37-D4911651812D}" type="presParOf" srcId="{2D44D2A9-150B-46E6-AC24-ED36FEC52248}" destId="{E0A92D05-4D3D-4A03-8059-BFB0F7E217B8}" srcOrd="3" destOrd="0" presId="urn:microsoft.com/office/officeart/2018/2/layout/IconVerticalSolidList"/>
    <dgm:cxn modelId="{593B34D8-A4B2-4B1A-B4D1-E13C80973B63}" type="presParOf" srcId="{F00D587D-EAA1-473B-A0E3-C8492A9081C4}" destId="{13428291-7005-4499-9585-C45B1CCE033E}" srcOrd="3" destOrd="0" presId="urn:microsoft.com/office/officeart/2018/2/layout/IconVerticalSolidList"/>
    <dgm:cxn modelId="{6508F605-D121-47D5-935C-E441644E9671}" type="presParOf" srcId="{F00D587D-EAA1-473B-A0E3-C8492A9081C4}" destId="{09F8D049-F2DB-4257-B2DC-B0EA443C2A04}" srcOrd="4" destOrd="0" presId="urn:microsoft.com/office/officeart/2018/2/layout/IconVerticalSolidList"/>
    <dgm:cxn modelId="{4A64CB4C-8CC7-4020-BBBA-5F3D16264E07}" type="presParOf" srcId="{09F8D049-F2DB-4257-B2DC-B0EA443C2A04}" destId="{6389F276-834F-4123-81D9-ABD560D1FF35}" srcOrd="0" destOrd="0" presId="urn:microsoft.com/office/officeart/2018/2/layout/IconVerticalSolidList"/>
    <dgm:cxn modelId="{A091F28A-131C-4FCC-B02F-9A7C5A376AF3}" type="presParOf" srcId="{09F8D049-F2DB-4257-B2DC-B0EA443C2A04}" destId="{19D2100A-B71A-4DAA-B68E-70D2824B5E47}" srcOrd="1" destOrd="0" presId="urn:microsoft.com/office/officeart/2018/2/layout/IconVerticalSolidList"/>
    <dgm:cxn modelId="{9F03E8F5-904E-43C6-968B-1A8BA58FDB19}" type="presParOf" srcId="{09F8D049-F2DB-4257-B2DC-B0EA443C2A04}" destId="{D7DC385C-E793-46CB-967B-15C377D54EA2}" srcOrd="2" destOrd="0" presId="urn:microsoft.com/office/officeart/2018/2/layout/IconVerticalSolidList"/>
    <dgm:cxn modelId="{633888D6-1368-475C-9E89-732BAF2F1B96}" type="presParOf" srcId="{09F8D049-F2DB-4257-B2DC-B0EA443C2A04}" destId="{6FB81B40-79EF-4383-A9B8-FD4969AEA478}" srcOrd="3" destOrd="0" presId="urn:microsoft.com/office/officeart/2018/2/layout/IconVerticalSolidList"/>
    <dgm:cxn modelId="{82AA07ED-7935-4716-9ECD-E92CD41A7043}" type="presParOf" srcId="{F00D587D-EAA1-473B-A0E3-C8492A9081C4}" destId="{F01B2625-5494-4143-8831-5926C389E850}" srcOrd="5" destOrd="0" presId="urn:microsoft.com/office/officeart/2018/2/layout/IconVerticalSolidList"/>
    <dgm:cxn modelId="{82FC8691-2E07-4F5D-B6EF-D26A7D4098A1}" type="presParOf" srcId="{F00D587D-EAA1-473B-A0E3-C8492A9081C4}" destId="{D68DD126-F4E3-47AB-87BA-AF84E1505CB2}" srcOrd="6" destOrd="0" presId="urn:microsoft.com/office/officeart/2018/2/layout/IconVerticalSolidList"/>
    <dgm:cxn modelId="{16B1CB90-22BC-4761-B60A-9BD2DDA1AE9E}" type="presParOf" srcId="{D68DD126-F4E3-47AB-87BA-AF84E1505CB2}" destId="{35BA8153-42AB-418D-A41E-4CC9EC75B4A3}" srcOrd="0" destOrd="0" presId="urn:microsoft.com/office/officeart/2018/2/layout/IconVerticalSolidList"/>
    <dgm:cxn modelId="{850EBDDD-7B56-4C88-B7CA-684D2B81D5A1}" type="presParOf" srcId="{D68DD126-F4E3-47AB-87BA-AF84E1505CB2}" destId="{B8C6523D-C35E-450A-BD51-6BE029010289}" srcOrd="1" destOrd="0" presId="urn:microsoft.com/office/officeart/2018/2/layout/IconVerticalSolidList"/>
    <dgm:cxn modelId="{8FA1786B-918F-456F-9CE7-6AC0048B8136}" type="presParOf" srcId="{D68DD126-F4E3-47AB-87BA-AF84E1505CB2}" destId="{1971FDE5-0EAD-419A-946C-24C6821A34E5}" srcOrd="2" destOrd="0" presId="urn:microsoft.com/office/officeart/2018/2/layout/IconVerticalSolidList"/>
    <dgm:cxn modelId="{A764DA86-9A17-4838-8F57-22EE97F2298B}" type="presParOf" srcId="{D68DD126-F4E3-47AB-87BA-AF84E1505CB2}" destId="{A3E1EAE3-3C34-4243-883E-3CBA5007A3B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F4F232-0F0D-46AF-93A6-9BC880FBA64C}">
      <dsp:nvSpPr>
        <dsp:cNvPr id="0" name=""/>
        <dsp:cNvSpPr/>
      </dsp:nvSpPr>
      <dsp:spPr>
        <a:xfrm>
          <a:off x="0" y="1390259"/>
          <a:ext cx="1502870" cy="12956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C49D6D-84B3-43D7-90E2-00E1227E5F2D}">
      <dsp:nvSpPr>
        <dsp:cNvPr id="0" name=""/>
        <dsp:cNvSpPr/>
      </dsp:nvSpPr>
      <dsp:spPr>
        <a:xfrm>
          <a:off x="130637" y="2817904"/>
          <a:ext cx="2957343" cy="651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100" kern="1200" dirty="0">
              <a:solidFill>
                <a:srgbClr val="6E5300"/>
              </a:solidFill>
            </a:rPr>
            <a:t>Connections</a:t>
          </a:r>
        </a:p>
      </dsp:txBody>
      <dsp:txXfrm>
        <a:off x="130637" y="2817904"/>
        <a:ext cx="2957343" cy="651539"/>
      </dsp:txXfrm>
    </dsp:sp>
    <dsp:sp modelId="{7FDC5600-357A-4248-80A1-BC5FAD128494}">
      <dsp:nvSpPr>
        <dsp:cNvPr id="0" name=""/>
        <dsp:cNvSpPr/>
      </dsp:nvSpPr>
      <dsp:spPr>
        <a:xfrm>
          <a:off x="238403" y="3147167"/>
          <a:ext cx="2957343" cy="252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6D2F25-2185-4A26-83EB-62486AD65310}">
      <dsp:nvSpPr>
        <dsp:cNvPr id="0" name=""/>
        <dsp:cNvSpPr/>
      </dsp:nvSpPr>
      <dsp:spPr>
        <a:xfrm>
          <a:off x="7356243" y="1335429"/>
          <a:ext cx="1614088" cy="13290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46F8F0-650B-4C3F-8860-732EEA437239}">
      <dsp:nvSpPr>
        <dsp:cNvPr id="0" name=""/>
        <dsp:cNvSpPr/>
      </dsp:nvSpPr>
      <dsp:spPr>
        <a:xfrm>
          <a:off x="7344234" y="2831021"/>
          <a:ext cx="2957343" cy="686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100" kern="1200" dirty="0">
              <a:solidFill>
                <a:srgbClr val="6E5300"/>
              </a:solidFill>
            </a:rPr>
            <a:t>Info Gathering</a:t>
          </a:r>
        </a:p>
      </dsp:txBody>
      <dsp:txXfrm>
        <a:off x="7344234" y="2831021"/>
        <a:ext cx="2957343" cy="686618"/>
      </dsp:txXfrm>
    </dsp:sp>
    <dsp:sp modelId="{C9262C93-965A-4138-9570-2145A5BE269E}">
      <dsp:nvSpPr>
        <dsp:cNvPr id="0" name=""/>
        <dsp:cNvSpPr/>
      </dsp:nvSpPr>
      <dsp:spPr>
        <a:xfrm>
          <a:off x="4002791" y="3155502"/>
          <a:ext cx="2957343" cy="252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6324EF-4BF7-4AF7-9CF3-37C52C92D394}">
      <dsp:nvSpPr>
        <dsp:cNvPr id="0" name=""/>
        <dsp:cNvSpPr/>
      </dsp:nvSpPr>
      <dsp:spPr>
        <a:xfrm>
          <a:off x="3810747" y="1394855"/>
          <a:ext cx="1457824" cy="1207606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838026-C86F-497D-B9D5-D0DDAEFB4616}">
      <dsp:nvSpPr>
        <dsp:cNvPr id="0" name=""/>
        <dsp:cNvSpPr/>
      </dsp:nvSpPr>
      <dsp:spPr>
        <a:xfrm>
          <a:off x="3060981" y="2663632"/>
          <a:ext cx="2957343" cy="651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100" kern="1200" dirty="0">
              <a:solidFill>
                <a:srgbClr val="6E5300"/>
              </a:solidFill>
            </a:rPr>
            <a:t>Funding from SWIF for Case Studies</a:t>
          </a:r>
        </a:p>
      </dsp:txBody>
      <dsp:txXfrm>
        <a:off x="3060981" y="2663632"/>
        <a:ext cx="2957343" cy="651539"/>
      </dsp:txXfrm>
    </dsp:sp>
    <dsp:sp modelId="{8151B2F8-6FF4-490F-9E97-B79A1BFD781B}">
      <dsp:nvSpPr>
        <dsp:cNvPr id="0" name=""/>
        <dsp:cNvSpPr/>
      </dsp:nvSpPr>
      <dsp:spPr>
        <a:xfrm>
          <a:off x="7689047" y="3125151"/>
          <a:ext cx="2957343" cy="252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214139-49C3-4986-B7EB-2CAAA1873D43}">
      <dsp:nvSpPr>
        <dsp:cNvPr id="0" name=""/>
        <dsp:cNvSpPr/>
      </dsp:nvSpPr>
      <dsp:spPr>
        <a:xfrm>
          <a:off x="0" y="2019300"/>
          <a:ext cx="6693061" cy="0"/>
        </a:xfrm>
        <a:prstGeom prst="line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E22E21-87F1-47B2-B9C3-71C70559E314}">
      <dsp:nvSpPr>
        <dsp:cNvPr id="0" name=""/>
        <dsp:cNvSpPr/>
      </dsp:nvSpPr>
      <dsp:spPr>
        <a:xfrm rot="8100000">
          <a:off x="63776" y="465369"/>
          <a:ext cx="296995" cy="296995"/>
        </a:xfrm>
        <a:prstGeom prst="teardrop">
          <a:avLst>
            <a:gd name="adj" fmla="val 11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D293DC7-7B45-4232-BBD0-BCC30D46F130}">
      <dsp:nvSpPr>
        <dsp:cNvPr id="0" name=""/>
        <dsp:cNvSpPr/>
      </dsp:nvSpPr>
      <dsp:spPr>
        <a:xfrm>
          <a:off x="96770" y="498363"/>
          <a:ext cx="231007" cy="231007"/>
        </a:xfrm>
        <a:prstGeom prst="ellipse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9BA7BF-EAD2-4EE6-94E0-8B77F875C3C3}">
      <dsp:nvSpPr>
        <dsp:cNvPr id="0" name=""/>
        <dsp:cNvSpPr/>
      </dsp:nvSpPr>
      <dsp:spPr>
        <a:xfrm>
          <a:off x="422281" y="823874"/>
          <a:ext cx="2783599" cy="1195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95250" bIns="14287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6E5300"/>
              </a:solidFill>
            </a:rPr>
            <a:t>Child Care Established</a:t>
          </a:r>
        </a:p>
      </dsp:txBody>
      <dsp:txXfrm>
        <a:off x="422281" y="823874"/>
        <a:ext cx="2783599" cy="1195425"/>
      </dsp:txXfrm>
    </dsp:sp>
    <dsp:sp modelId="{E5686EF6-4189-4EEA-8E04-96BCF67AC091}">
      <dsp:nvSpPr>
        <dsp:cNvPr id="0" name=""/>
        <dsp:cNvSpPr/>
      </dsp:nvSpPr>
      <dsp:spPr>
        <a:xfrm>
          <a:off x="422281" y="403860"/>
          <a:ext cx="2783599" cy="420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solidFill>
                <a:srgbClr val="6E5300"/>
              </a:solidFill>
            </a:rPr>
            <a:t>September 2017</a:t>
          </a:r>
        </a:p>
      </dsp:txBody>
      <dsp:txXfrm>
        <a:off x="422281" y="403860"/>
        <a:ext cx="2783599" cy="420014"/>
      </dsp:txXfrm>
    </dsp:sp>
    <dsp:sp modelId="{8414DBBB-DE8C-42E4-9235-9B4AFEFB85A0}">
      <dsp:nvSpPr>
        <dsp:cNvPr id="0" name=""/>
        <dsp:cNvSpPr/>
      </dsp:nvSpPr>
      <dsp:spPr>
        <a:xfrm>
          <a:off x="212274" y="823874"/>
          <a:ext cx="0" cy="1195425"/>
        </a:xfrm>
        <a:prstGeom prst="line">
          <a:avLst/>
        </a:pr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2D430-AE35-475B-BA53-4832046F34F5}">
      <dsp:nvSpPr>
        <dsp:cNvPr id="0" name=""/>
        <dsp:cNvSpPr/>
      </dsp:nvSpPr>
      <dsp:spPr>
        <a:xfrm>
          <a:off x="173293" y="1981498"/>
          <a:ext cx="75602" cy="7560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6350" cap="flat" cmpd="dbl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38D3D8-AE61-4BAD-A7EF-D446D4761F91}">
      <dsp:nvSpPr>
        <dsp:cNvPr id="0" name=""/>
        <dsp:cNvSpPr/>
      </dsp:nvSpPr>
      <dsp:spPr>
        <a:xfrm rot="18900000">
          <a:off x="1731173" y="3276235"/>
          <a:ext cx="296995" cy="296995"/>
        </a:xfrm>
        <a:prstGeom prst="teardrop">
          <a:avLst>
            <a:gd name="adj" fmla="val 11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6063DE1-7571-4802-AD44-82702FD14ED5}">
      <dsp:nvSpPr>
        <dsp:cNvPr id="0" name=""/>
        <dsp:cNvSpPr/>
      </dsp:nvSpPr>
      <dsp:spPr>
        <a:xfrm>
          <a:off x="1764166" y="3309228"/>
          <a:ext cx="231007" cy="231007"/>
        </a:xfrm>
        <a:prstGeom prst="ellipse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B2655-48FE-4694-A41F-62C128FF0E91}">
      <dsp:nvSpPr>
        <dsp:cNvPr id="0" name=""/>
        <dsp:cNvSpPr/>
      </dsp:nvSpPr>
      <dsp:spPr>
        <a:xfrm>
          <a:off x="2089677" y="2019300"/>
          <a:ext cx="2783599" cy="1195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875" rIns="0" bIns="95250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6E5300"/>
              </a:solidFill>
            </a:rPr>
            <a:t>First Case Study Created</a:t>
          </a:r>
        </a:p>
      </dsp:txBody>
      <dsp:txXfrm>
        <a:off x="2089677" y="2019300"/>
        <a:ext cx="2783599" cy="1195425"/>
      </dsp:txXfrm>
    </dsp:sp>
    <dsp:sp modelId="{7A0CCE59-88B9-4136-8859-E038D0D0DC2C}">
      <dsp:nvSpPr>
        <dsp:cNvPr id="0" name=""/>
        <dsp:cNvSpPr/>
      </dsp:nvSpPr>
      <dsp:spPr>
        <a:xfrm>
          <a:off x="2089677" y="3214725"/>
          <a:ext cx="2783599" cy="420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solidFill>
                <a:srgbClr val="6E5300"/>
              </a:solidFill>
            </a:rPr>
            <a:t>April 2018</a:t>
          </a:r>
        </a:p>
      </dsp:txBody>
      <dsp:txXfrm>
        <a:off x="2089677" y="3214725"/>
        <a:ext cx="2783599" cy="420014"/>
      </dsp:txXfrm>
    </dsp:sp>
    <dsp:sp modelId="{D923889B-6061-43B5-B63B-2B0C61BB4182}">
      <dsp:nvSpPr>
        <dsp:cNvPr id="0" name=""/>
        <dsp:cNvSpPr/>
      </dsp:nvSpPr>
      <dsp:spPr>
        <a:xfrm>
          <a:off x="1879670" y="2019300"/>
          <a:ext cx="0" cy="1195425"/>
        </a:xfrm>
        <a:prstGeom prst="line">
          <a:avLst/>
        </a:pr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A343B-A339-427C-88F3-2CEE16D532D2}">
      <dsp:nvSpPr>
        <dsp:cNvPr id="0" name=""/>
        <dsp:cNvSpPr/>
      </dsp:nvSpPr>
      <dsp:spPr>
        <a:xfrm>
          <a:off x="1840690" y="1981498"/>
          <a:ext cx="75602" cy="7560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6350" cap="flat" cmpd="dbl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BC12BA2-3753-4A95-95AC-07A18DC14A1A}">
      <dsp:nvSpPr>
        <dsp:cNvPr id="0" name=""/>
        <dsp:cNvSpPr/>
      </dsp:nvSpPr>
      <dsp:spPr>
        <a:xfrm rot="8100000">
          <a:off x="3398569" y="465369"/>
          <a:ext cx="296995" cy="296995"/>
        </a:xfrm>
        <a:prstGeom prst="teardrop">
          <a:avLst>
            <a:gd name="adj" fmla="val 11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B295773-A50A-4F95-8498-481266612EB1}">
      <dsp:nvSpPr>
        <dsp:cNvPr id="0" name=""/>
        <dsp:cNvSpPr/>
      </dsp:nvSpPr>
      <dsp:spPr>
        <a:xfrm>
          <a:off x="3431563" y="498363"/>
          <a:ext cx="231007" cy="231007"/>
        </a:xfrm>
        <a:prstGeom prst="ellipse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B57888-38F8-4B1A-A025-027B869CFD92}">
      <dsp:nvSpPr>
        <dsp:cNvPr id="0" name=""/>
        <dsp:cNvSpPr/>
      </dsp:nvSpPr>
      <dsp:spPr>
        <a:xfrm>
          <a:off x="3757074" y="823874"/>
          <a:ext cx="2783599" cy="1195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95250" bIns="14287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rgbClr val="6E5300"/>
              </a:solidFill>
            </a:rPr>
            <a:t>Second Case Study Created</a:t>
          </a:r>
        </a:p>
      </dsp:txBody>
      <dsp:txXfrm>
        <a:off x="3757074" y="823874"/>
        <a:ext cx="2783599" cy="1195425"/>
      </dsp:txXfrm>
    </dsp:sp>
    <dsp:sp modelId="{C9247724-23AC-40C1-B2C7-591DB6E1F79F}">
      <dsp:nvSpPr>
        <dsp:cNvPr id="0" name=""/>
        <dsp:cNvSpPr/>
      </dsp:nvSpPr>
      <dsp:spPr>
        <a:xfrm>
          <a:off x="3757074" y="403860"/>
          <a:ext cx="2783599" cy="420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solidFill>
                <a:srgbClr val="6E5300"/>
              </a:solidFill>
            </a:rPr>
            <a:t>September 2019</a:t>
          </a:r>
        </a:p>
      </dsp:txBody>
      <dsp:txXfrm>
        <a:off x="3757074" y="403860"/>
        <a:ext cx="2783599" cy="420014"/>
      </dsp:txXfrm>
    </dsp:sp>
    <dsp:sp modelId="{AB8BF19D-239D-4103-945A-CCE825F27DA5}">
      <dsp:nvSpPr>
        <dsp:cNvPr id="0" name=""/>
        <dsp:cNvSpPr/>
      </dsp:nvSpPr>
      <dsp:spPr>
        <a:xfrm>
          <a:off x="3547067" y="823874"/>
          <a:ext cx="0" cy="1195425"/>
        </a:xfrm>
        <a:prstGeom prst="line">
          <a:avLst/>
        </a:pr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DBDF6-EF3A-4DA0-BF0E-A2CEE2542F64}">
      <dsp:nvSpPr>
        <dsp:cNvPr id="0" name=""/>
        <dsp:cNvSpPr/>
      </dsp:nvSpPr>
      <dsp:spPr>
        <a:xfrm>
          <a:off x="3508086" y="1981498"/>
          <a:ext cx="75602" cy="7560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6350" cap="flat" cmpd="dbl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A81EC7-97C1-43D5-AC26-AE30AF828C46}">
      <dsp:nvSpPr>
        <dsp:cNvPr id="0" name=""/>
        <dsp:cNvSpPr/>
      </dsp:nvSpPr>
      <dsp:spPr>
        <a:xfrm>
          <a:off x="1723331" y="98734"/>
          <a:ext cx="2196000" cy="2196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D2FF8B-85DA-4996-9BF8-7DD1C75BFEB0}">
      <dsp:nvSpPr>
        <dsp:cNvPr id="0" name=""/>
        <dsp:cNvSpPr/>
      </dsp:nvSpPr>
      <dsp:spPr>
        <a:xfrm>
          <a:off x="2191331" y="566734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299D9D-0599-4140-B031-AE5EA3F5BF8C}">
      <dsp:nvSpPr>
        <dsp:cNvPr id="0" name=""/>
        <dsp:cNvSpPr/>
      </dsp:nvSpPr>
      <dsp:spPr>
        <a:xfrm>
          <a:off x="1021331" y="2978735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4400" kern="1200" dirty="0">
            <a:solidFill>
              <a:srgbClr val="6E5300"/>
            </a:solidFill>
            <a:latin typeface="+mj-lt"/>
          </a:endParaRPr>
        </a:p>
      </dsp:txBody>
      <dsp:txXfrm>
        <a:off x="1021331" y="2978735"/>
        <a:ext cx="3600000" cy="720000"/>
      </dsp:txXfrm>
    </dsp:sp>
    <dsp:sp modelId="{23D7990F-D965-4045-BD2C-8B3BE857C33F}">
      <dsp:nvSpPr>
        <dsp:cNvPr id="0" name=""/>
        <dsp:cNvSpPr/>
      </dsp:nvSpPr>
      <dsp:spPr>
        <a:xfrm>
          <a:off x="5953331" y="98734"/>
          <a:ext cx="2196000" cy="2196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777EE0-6A09-4EA0-96DF-5FBBF87F0AF9}">
      <dsp:nvSpPr>
        <dsp:cNvPr id="0" name=""/>
        <dsp:cNvSpPr/>
      </dsp:nvSpPr>
      <dsp:spPr>
        <a:xfrm>
          <a:off x="6421331" y="566734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A7DEB-BA91-4F69-952B-130846961F67}">
      <dsp:nvSpPr>
        <dsp:cNvPr id="0" name=""/>
        <dsp:cNvSpPr/>
      </dsp:nvSpPr>
      <dsp:spPr>
        <a:xfrm>
          <a:off x="5251331" y="2978735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4400" kern="1200" dirty="0"/>
        </a:p>
      </dsp:txBody>
      <dsp:txXfrm>
        <a:off x="5251331" y="2978735"/>
        <a:ext cx="36000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3B8C58-8D6D-42F8-887D-0774C557F492}">
      <dsp:nvSpPr>
        <dsp:cNvPr id="0" name=""/>
        <dsp:cNvSpPr/>
      </dsp:nvSpPr>
      <dsp:spPr>
        <a:xfrm>
          <a:off x="0" y="1854"/>
          <a:ext cx="6451943" cy="9398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38816D-9D05-497D-AACC-E854C2496CA6}">
      <dsp:nvSpPr>
        <dsp:cNvPr id="0" name=""/>
        <dsp:cNvSpPr/>
      </dsp:nvSpPr>
      <dsp:spPr>
        <a:xfrm>
          <a:off x="284297" y="213315"/>
          <a:ext cx="516904" cy="516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A1D199-0663-4793-BF70-4C2DE45E8312}">
      <dsp:nvSpPr>
        <dsp:cNvPr id="0" name=""/>
        <dsp:cNvSpPr/>
      </dsp:nvSpPr>
      <dsp:spPr>
        <a:xfrm>
          <a:off x="1085500" y="1854"/>
          <a:ext cx="5366442" cy="939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465" tIns="99465" rIns="99465" bIns="9946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Jordan Hulscher </a:t>
          </a:r>
        </a:p>
      </dsp:txBody>
      <dsp:txXfrm>
        <a:off x="1085500" y="1854"/>
        <a:ext cx="5366442" cy="939827"/>
      </dsp:txXfrm>
    </dsp:sp>
    <dsp:sp modelId="{9556DDB0-C5A4-49FE-8F0F-14AEB3DB3431}">
      <dsp:nvSpPr>
        <dsp:cNvPr id="0" name=""/>
        <dsp:cNvSpPr/>
      </dsp:nvSpPr>
      <dsp:spPr>
        <a:xfrm>
          <a:off x="0" y="1176638"/>
          <a:ext cx="6451943" cy="9398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886AE0-1B81-4C1A-A0B1-EAF55ADCD35A}">
      <dsp:nvSpPr>
        <dsp:cNvPr id="0" name=""/>
        <dsp:cNvSpPr/>
      </dsp:nvSpPr>
      <dsp:spPr>
        <a:xfrm>
          <a:off x="284297" y="1388099"/>
          <a:ext cx="516904" cy="516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92D05-4D3D-4A03-8059-BFB0F7E217B8}">
      <dsp:nvSpPr>
        <dsp:cNvPr id="0" name=""/>
        <dsp:cNvSpPr/>
      </dsp:nvSpPr>
      <dsp:spPr>
        <a:xfrm>
          <a:off x="1085500" y="1176638"/>
          <a:ext cx="5366442" cy="939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465" tIns="99465" rIns="99465" bIns="9946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Upper Minnesota Valley Regional Development Commission</a:t>
          </a:r>
        </a:p>
      </dsp:txBody>
      <dsp:txXfrm>
        <a:off x="1085500" y="1176638"/>
        <a:ext cx="5366442" cy="939827"/>
      </dsp:txXfrm>
    </dsp:sp>
    <dsp:sp modelId="{6389F276-834F-4123-81D9-ABD560D1FF35}">
      <dsp:nvSpPr>
        <dsp:cNvPr id="0" name=""/>
        <dsp:cNvSpPr/>
      </dsp:nvSpPr>
      <dsp:spPr>
        <a:xfrm>
          <a:off x="0" y="2351421"/>
          <a:ext cx="6451943" cy="9398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D2100A-B71A-4DAA-B68E-70D2824B5E47}">
      <dsp:nvSpPr>
        <dsp:cNvPr id="0" name=""/>
        <dsp:cNvSpPr/>
      </dsp:nvSpPr>
      <dsp:spPr>
        <a:xfrm>
          <a:off x="284297" y="2562882"/>
          <a:ext cx="516904" cy="516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81B40-79EF-4383-A9B8-FD4969AEA478}">
      <dsp:nvSpPr>
        <dsp:cNvPr id="0" name=""/>
        <dsp:cNvSpPr/>
      </dsp:nvSpPr>
      <dsp:spPr>
        <a:xfrm>
          <a:off x="1085500" y="2351421"/>
          <a:ext cx="5366442" cy="939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465" tIns="99465" rIns="99465" bIns="9946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Email: j</a:t>
          </a:r>
          <a:r>
            <a:rPr lang="en-US" sz="2200" u="none" kern="1200" dirty="0">
              <a:solidFill>
                <a:schemeClr val="tx1"/>
              </a:solidFill>
              <a:hlinkClick xmlns:r="http://schemas.openxmlformats.org/officeDocument/2006/relationships"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ordan@umvrdc.org</a:t>
          </a:r>
          <a:endParaRPr lang="en-US" sz="2200" u="none" kern="1200" dirty="0">
            <a:solidFill>
              <a:schemeClr val="tx1"/>
            </a:solidFill>
          </a:endParaRPr>
        </a:p>
      </dsp:txBody>
      <dsp:txXfrm>
        <a:off x="1085500" y="2351421"/>
        <a:ext cx="5366442" cy="939827"/>
      </dsp:txXfrm>
    </dsp:sp>
    <dsp:sp modelId="{35BA8153-42AB-418D-A41E-4CC9EC75B4A3}">
      <dsp:nvSpPr>
        <dsp:cNvPr id="0" name=""/>
        <dsp:cNvSpPr/>
      </dsp:nvSpPr>
      <dsp:spPr>
        <a:xfrm>
          <a:off x="0" y="3526205"/>
          <a:ext cx="6451943" cy="9398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C6523D-C35E-450A-BD51-6BE029010289}">
      <dsp:nvSpPr>
        <dsp:cNvPr id="0" name=""/>
        <dsp:cNvSpPr/>
      </dsp:nvSpPr>
      <dsp:spPr>
        <a:xfrm>
          <a:off x="284297" y="3737666"/>
          <a:ext cx="516904" cy="516904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E1EAE3-3C34-4243-883E-3CBA5007A3BD}">
      <dsp:nvSpPr>
        <dsp:cNvPr id="0" name=""/>
        <dsp:cNvSpPr/>
      </dsp:nvSpPr>
      <dsp:spPr>
        <a:xfrm>
          <a:off x="1085500" y="3526205"/>
          <a:ext cx="5366442" cy="939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465" tIns="99465" rIns="99465" bIns="9946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Phone: 320.289.1981 x 104</a:t>
          </a:r>
        </a:p>
      </dsp:txBody>
      <dsp:txXfrm>
        <a:off x="1085500" y="3526205"/>
        <a:ext cx="5366442" cy="939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1751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9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8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344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30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596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817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20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944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19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90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6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0A5A83DD-4937-4DF6-874D-CCCEBB0A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F8E13420-6517-4711-B170-2693FB5C6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246887"/>
            <a:ext cx="7314691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43D3E26-B7EA-4074-9110-C930375CC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33843" y="4005950"/>
            <a:ext cx="531902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3CE8022F-8E5C-4EE9-AF26-62B2722EE5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3CD17E-EBC8-4926-9B0D-4675F563A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6154" y="1744819"/>
            <a:ext cx="6314398" cy="225707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E7D8AC"/>
                </a:solidFill>
              </a:rPr>
              <a:t>Child Care Case Studies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94F10D-0087-4599-B0E7-2D094AFAC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3933" y="4123122"/>
            <a:ext cx="5958841" cy="458207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E7D8AC"/>
                </a:solidFill>
              </a:rPr>
              <a:t>Jordan Hulscher, UMVRDC</a:t>
            </a:r>
          </a:p>
        </p:txBody>
      </p:sp>
      <p:pic>
        <p:nvPicPr>
          <p:cNvPr id="7" name="Graphic 6" descr="Family">
            <a:extLst>
              <a:ext uri="{FF2B5EF4-FFF2-40B4-BE49-F238E27FC236}">
                <a16:creationId xmlns:a16="http://schemas.microsoft.com/office/drawing/2014/main" id="{93B2D118-71AD-44F1-8C9D-64CAF5FAC7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49305" y="4969904"/>
            <a:ext cx="1888096" cy="18880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DB456C3-1064-4D67-9DF5-EDCD78A705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837" y="889331"/>
            <a:ext cx="4005475" cy="30041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49BFCB-488A-47B9-81EA-BB06F49C4D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732" y="4499530"/>
            <a:ext cx="3514351" cy="146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65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4F837-B6C6-4DF9-A4DE-3A92501E0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32317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Regional Child Care Case Studies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4BB218FB-B6B5-4CED-B622-3D3FCB28DA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469989"/>
              </p:ext>
            </p:extLst>
          </p:nvPr>
        </p:nvGraphicFramePr>
        <p:xfrm>
          <a:off x="1475791" y="1754155"/>
          <a:ext cx="10650894" cy="459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6520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1733-1271-4F72-8ED2-5287D7B17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6693061" cy="1356360"/>
          </a:xfrm>
        </p:spPr>
        <p:txBody>
          <a:bodyPr>
            <a:normAutofit/>
          </a:bodyPr>
          <a:lstStyle/>
          <a:p>
            <a:r>
              <a:rPr lang="en-US" sz="4400" dirty="0"/>
              <a:t>Discovery Kids </a:t>
            </a:r>
            <a:r>
              <a:rPr lang="en-US" sz="2800" i="1" dirty="0">
                <a:latin typeface="+mn-lt"/>
              </a:rPr>
              <a:t>Benson, MN</a:t>
            </a:r>
            <a:endParaRPr lang="en-US" sz="4400" i="1" dirty="0"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E41D5A-C418-45B4-996E-04B464A677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19" r="17943" b="1"/>
          <a:stretch/>
        </p:blipFill>
        <p:spPr>
          <a:xfrm>
            <a:off x="8310622" y="243840"/>
            <a:ext cx="3646837" cy="6377939"/>
          </a:xfrm>
          <a:prstGeom prst="rect">
            <a:avLst/>
          </a:prstGeom>
        </p:spPr>
      </p:pic>
      <p:graphicFrame>
        <p:nvGraphicFramePr>
          <p:cNvPr id="34" name="Content Placeholder 2">
            <a:extLst>
              <a:ext uri="{FF2B5EF4-FFF2-40B4-BE49-F238E27FC236}">
                <a16:creationId xmlns:a16="http://schemas.microsoft.com/office/drawing/2014/main" id="{443FDE61-26DF-4132-9952-E86356556C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2781614"/>
              </p:ext>
            </p:extLst>
          </p:nvPr>
        </p:nvGraphicFramePr>
        <p:xfrm>
          <a:off x="1143000" y="2057400"/>
          <a:ext cx="669306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8644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6F802A-CAA3-4988-BEDE-C39BC05CA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7D8AC"/>
                </a:solidFill>
              </a:rPr>
              <a:t>Background &amp; Basic Info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86B9B4-655A-4450-A710-38C6692FD0FB}"/>
              </a:ext>
            </a:extLst>
          </p:cNvPr>
          <p:cNvSpPr txBox="1">
            <a:spLocks/>
          </p:cNvSpPr>
          <p:nvPr/>
        </p:nvSpPr>
        <p:spPr>
          <a:xfrm>
            <a:off x="6667499" y="2768554"/>
            <a:ext cx="3564467" cy="3243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43F89-6E76-461D-BC23-3A1DFA747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5564" y="3385326"/>
            <a:ext cx="3942185" cy="270681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>
                <a:solidFill>
                  <a:srgbClr val="6E5300"/>
                </a:solidFill>
              </a:rPr>
              <a:t>Summer/before and after school</a:t>
            </a:r>
          </a:p>
          <a:p>
            <a:pPr marL="45720" indent="0">
              <a:buNone/>
            </a:pPr>
            <a:endParaRPr lang="en-US" dirty="0">
              <a:solidFill>
                <a:srgbClr val="6E5300"/>
              </a:solidFill>
            </a:endParaRPr>
          </a:p>
          <a:p>
            <a:pPr marL="45720" indent="0">
              <a:buNone/>
            </a:pPr>
            <a:r>
              <a:rPr lang="en-US" dirty="0">
                <a:solidFill>
                  <a:srgbClr val="6E5300"/>
                </a:solidFill>
              </a:rPr>
              <a:t>Preschool</a:t>
            </a:r>
          </a:p>
          <a:p>
            <a:pPr marL="45720" indent="0">
              <a:buNone/>
            </a:pPr>
            <a:endParaRPr lang="en-US" dirty="0">
              <a:solidFill>
                <a:srgbClr val="6E5300"/>
              </a:solidFill>
            </a:endParaRPr>
          </a:p>
          <a:p>
            <a:pPr marL="45720" indent="0">
              <a:buNone/>
            </a:pPr>
            <a:r>
              <a:rPr lang="en-US" dirty="0">
                <a:solidFill>
                  <a:srgbClr val="6E5300"/>
                </a:solidFill>
              </a:rPr>
              <a:t>Infant and toddler care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5B3A353-EBBC-4F65-AEE8-FADBDA378E08}"/>
              </a:ext>
            </a:extLst>
          </p:cNvPr>
          <p:cNvSpPr txBox="1">
            <a:spLocks/>
          </p:cNvSpPr>
          <p:nvPr/>
        </p:nvSpPr>
        <p:spPr>
          <a:xfrm>
            <a:off x="8773711" y="3792699"/>
            <a:ext cx="2252824" cy="1474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2"/>
              </a:buClr>
            </a:pPr>
            <a:r>
              <a:rPr lang="en-US" dirty="0">
                <a:solidFill>
                  <a:srgbClr val="6E5300"/>
                </a:solidFill>
              </a:rPr>
              <a:t>Building</a:t>
            </a:r>
          </a:p>
          <a:p>
            <a:pPr>
              <a:buClr>
                <a:schemeClr val="bg2"/>
              </a:buClr>
            </a:pPr>
            <a:r>
              <a:rPr lang="en-US" dirty="0">
                <a:solidFill>
                  <a:srgbClr val="6E5300"/>
                </a:solidFill>
              </a:rPr>
              <a:t>Schedule</a:t>
            </a:r>
          </a:p>
          <a:p>
            <a:pPr>
              <a:buClr>
                <a:schemeClr val="bg2"/>
              </a:buClr>
            </a:pPr>
            <a:r>
              <a:rPr lang="en-US" dirty="0">
                <a:solidFill>
                  <a:srgbClr val="6E5300"/>
                </a:solidFill>
              </a:rPr>
              <a:t>Food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86DF0F2-CCC7-4AB7-8711-2609817F5D79}"/>
              </a:ext>
            </a:extLst>
          </p:cNvPr>
          <p:cNvSpPr txBox="1">
            <a:spLocks/>
          </p:cNvSpPr>
          <p:nvPr/>
        </p:nvSpPr>
        <p:spPr>
          <a:xfrm>
            <a:off x="1165465" y="3095221"/>
            <a:ext cx="2474947" cy="1474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6600" b="1" dirty="0">
                <a:solidFill>
                  <a:srgbClr val="6E5300"/>
                </a:solidFill>
                <a:latin typeface="+mj-lt"/>
                <a:cs typeface="Aharoni" panose="02010803020104030203" pitchFamily="2" charset="-79"/>
              </a:rPr>
              <a:t>1994</a:t>
            </a:r>
            <a:endParaRPr lang="en-US" sz="9600" b="1" dirty="0">
              <a:solidFill>
                <a:srgbClr val="6E5300"/>
              </a:solidFill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8EF390F-2778-432E-A0A1-E3F5F6C059ED}"/>
              </a:ext>
            </a:extLst>
          </p:cNvPr>
          <p:cNvSpPr txBox="1">
            <a:spLocks/>
          </p:cNvSpPr>
          <p:nvPr/>
        </p:nvSpPr>
        <p:spPr>
          <a:xfrm>
            <a:off x="1166504" y="4054270"/>
            <a:ext cx="2474947" cy="1474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6600" b="1" dirty="0">
                <a:solidFill>
                  <a:srgbClr val="6E5300"/>
                </a:solidFill>
                <a:latin typeface="+mj-lt"/>
                <a:cs typeface="Aharoni" panose="02010803020104030203" pitchFamily="2" charset="-79"/>
              </a:rPr>
              <a:t>2015</a:t>
            </a:r>
            <a:endParaRPr lang="en-US" sz="9600" b="1" dirty="0">
              <a:solidFill>
                <a:srgbClr val="6E5300"/>
              </a:solidFill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5558CD5-EE1A-48C1-ADEE-AB19D34ADB40}"/>
              </a:ext>
            </a:extLst>
          </p:cNvPr>
          <p:cNvSpPr txBox="1">
            <a:spLocks/>
          </p:cNvSpPr>
          <p:nvPr/>
        </p:nvSpPr>
        <p:spPr>
          <a:xfrm>
            <a:off x="1165464" y="5061796"/>
            <a:ext cx="2474947" cy="1474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6600" b="1" dirty="0">
                <a:solidFill>
                  <a:srgbClr val="6E5300"/>
                </a:solidFill>
                <a:latin typeface="+mj-lt"/>
                <a:cs typeface="Aharoni" panose="02010803020104030203" pitchFamily="2" charset="-79"/>
              </a:rPr>
              <a:t>2017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1A74CF0-5E31-49EF-A6D1-0D0751266822}"/>
              </a:ext>
            </a:extLst>
          </p:cNvPr>
          <p:cNvCxnSpPr/>
          <p:nvPr/>
        </p:nvCxnSpPr>
        <p:spPr>
          <a:xfrm>
            <a:off x="8061655" y="3047248"/>
            <a:ext cx="0" cy="3044888"/>
          </a:xfrm>
          <a:prstGeom prst="line">
            <a:avLst/>
          </a:prstGeom>
          <a:ln w="28575">
            <a:solidFill>
              <a:srgbClr val="6E5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71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7">
            <a:extLst>
              <a:ext uri="{FF2B5EF4-FFF2-40B4-BE49-F238E27FC236}">
                <a16:creationId xmlns:a16="http://schemas.microsoft.com/office/drawing/2014/main" id="{2EF7C252-67AA-4C4E-B73A-6C367865C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C691B9-4F95-4499-B987-6E1A1E848F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5000"/>
            <a:extLst/>
          </a:blip>
          <a:srcRect r="1" b="7795"/>
          <a:stretch/>
        </p:blipFill>
        <p:spPr>
          <a:xfrm>
            <a:off x="231140" y="246888"/>
            <a:ext cx="11732261" cy="63825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54162A-3B8B-41AC-89E5-C65F6CABA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Enrollment &amp; Fees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5E4FE-EAD0-4F59-A251-4F58B4589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2057400"/>
            <a:ext cx="4306078" cy="4038600"/>
          </a:xfrm>
        </p:spPr>
        <p:txBody>
          <a:bodyPr>
            <a:normAutofit/>
          </a:bodyPr>
          <a:lstStyle/>
          <a:p>
            <a:pPr marL="45720" indent="0">
              <a:buClr>
                <a:srgbClr val="E7D8AC"/>
              </a:buClr>
              <a:buNone/>
            </a:pPr>
            <a:r>
              <a:rPr lang="en-US" sz="2800" b="1" dirty="0">
                <a:solidFill>
                  <a:schemeClr val="bg1"/>
                </a:solidFill>
              </a:rPr>
              <a:t>Enrollment</a:t>
            </a:r>
          </a:p>
          <a:p>
            <a:pPr lvl="1">
              <a:buClr>
                <a:srgbClr val="E7D8AC"/>
              </a:buClr>
            </a:pPr>
            <a:r>
              <a:rPr lang="en-US" sz="2400" dirty="0">
                <a:solidFill>
                  <a:schemeClr val="bg1"/>
                </a:solidFill>
              </a:rPr>
              <a:t>Licensing</a:t>
            </a:r>
          </a:p>
          <a:p>
            <a:pPr lvl="1">
              <a:buClr>
                <a:srgbClr val="E7D8AC"/>
              </a:buClr>
            </a:pPr>
            <a:r>
              <a:rPr lang="en-US" sz="2400" dirty="0">
                <a:solidFill>
                  <a:schemeClr val="bg1"/>
                </a:solidFill>
              </a:rPr>
              <a:t>Currently Enrolled</a:t>
            </a:r>
          </a:p>
          <a:p>
            <a:pPr marL="45720" indent="0">
              <a:buClr>
                <a:srgbClr val="E7D8AC"/>
              </a:buClr>
              <a:buNone/>
            </a:pPr>
            <a:r>
              <a:rPr lang="en-US" sz="3200" b="1" dirty="0">
                <a:solidFill>
                  <a:schemeClr val="bg1"/>
                </a:solidFill>
              </a:rPr>
              <a:t>Fees</a:t>
            </a:r>
          </a:p>
          <a:p>
            <a:pPr lvl="1">
              <a:buClr>
                <a:srgbClr val="E7D8AC"/>
              </a:buClr>
            </a:pPr>
            <a:r>
              <a:rPr lang="en-US" sz="2400" dirty="0">
                <a:solidFill>
                  <a:schemeClr val="bg1"/>
                </a:solidFill>
              </a:rPr>
              <a:t>Contracts</a:t>
            </a:r>
          </a:p>
          <a:p>
            <a:pPr lvl="1">
              <a:buClr>
                <a:srgbClr val="E7D8AC"/>
              </a:buClr>
            </a:pPr>
            <a:r>
              <a:rPr lang="en-US" sz="2400" dirty="0">
                <a:solidFill>
                  <a:schemeClr val="bg1"/>
                </a:solidFill>
              </a:rPr>
              <a:t>Before and After School</a:t>
            </a:r>
          </a:p>
          <a:p>
            <a:pPr lvl="1">
              <a:buClr>
                <a:srgbClr val="E7D8AC"/>
              </a:buClr>
            </a:pPr>
            <a:r>
              <a:rPr lang="en-US" sz="2400" dirty="0">
                <a:solidFill>
                  <a:schemeClr val="bg1"/>
                </a:solidFill>
              </a:rPr>
              <a:t>Drop-ins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622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A2EA6A6-CD0C-4CFD-8EC2-AA44F9870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6F802A-CAA3-4988-BEDE-C39BC05CA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3372" y="2037184"/>
            <a:ext cx="3912583" cy="1356360"/>
          </a:xfrm>
        </p:spPr>
        <p:txBody>
          <a:bodyPr>
            <a:normAutofit/>
          </a:bodyPr>
          <a:lstStyle/>
          <a:p>
            <a:r>
              <a:rPr lang="en-US" sz="4000" dirty="0"/>
              <a:t>Staff</a:t>
            </a:r>
          </a:p>
        </p:txBody>
      </p:sp>
      <p:pic>
        <p:nvPicPr>
          <p:cNvPr id="16" name="Graphic 15" descr="Group">
            <a:extLst>
              <a:ext uri="{FF2B5EF4-FFF2-40B4-BE49-F238E27FC236}">
                <a16:creationId xmlns:a16="http://schemas.microsoft.com/office/drawing/2014/main" id="{03629242-06B5-4D15-A9C8-250F3E1F1D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4595" y="857675"/>
            <a:ext cx="5140669" cy="514066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43F89-6E76-461D-BC23-3A1DFA747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3372" y="3186402"/>
            <a:ext cx="4244660" cy="1758820"/>
          </a:xfrm>
        </p:spPr>
        <p:txBody>
          <a:bodyPr>
            <a:normAutofit/>
          </a:bodyPr>
          <a:lstStyle/>
          <a:p>
            <a:r>
              <a:rPr lang="en-US" sz="2000" dirty="0"/>
              <a:t>Who employs staff?</a:t>
            </a:r>
          </a:p>
          <a:p>
            <a:r>
              <a:rPr lang="en-US" sz="2000" dirty="0"/>
              <a:t>Breakdown of staff positions and pay</a:t>
            </a:r>
          </a:p>
          <a:p>
            <a:r>
              <a:rPr lang="en-US" sz="2000" dirty="0"/>
              <a:t>What the child care center does to attract and retain employees</a:t>
            </a:r>
          </a:p>
        </p:txBody>
      </p:sp>
    </p:spTree>
    <p:extLst>
      <p:ext uri="{BB962C8B-B14F-4D97-AF65-F5344CB8AC3E}">
        <p14:creationId xmlns:p14="http://schemas.microsoft.com/office/powerpoint/2010/main" val="506294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F802A-CAA3-4988-BEDE-C39BC05CA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3725" y="609600"/>
            <a:ext cx="4384977" cy="1356360"/>
          </a:xfrm>
        </p:spPr>
        <p:txBody>
          <a:bodyPr>
            <a:normAutofit/>
          </a:bodyPr>
          <a:lstStyle/>
          <a:p>
            <a:r>
              <a:rPr lang="en-US" sz="4400" dirty="0"/>
              <a:t>Financing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2CAA80-BF3D-4DB0-BC86-A320D4DA47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52" t="-2" r="308" b="3"/>
          <a:stretch/>
        </p:blipFill>
        <p:spPr>
          <a:xfrm>
            <a:off x="233267" y="243840"/>
            <a:ext cx="6279502" cy="637793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43F89-6E76-461D-BC23-3A1DFA747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3726" y="2057400"/>
            <a:ext cx="4133050" cy="2834641"/>
          </a:xfrm>
        </p:spPr>
        <p:txBody>
          <a:bodyPr>
            <a:normAutofit/>
          </a:bodyPr>
          <a:lstStyle/>
          <a:p>
            <a:r>
              <a:rPr lang="en-US" dirty="0"/>
              <a:t>Start Up Costs</a:t>
            </a:r>
          </a:p>
          <a:p>
            <a:r>
              <a:rPr lang="en-US" dirty="0"/>
              <a:t>Current Operating Budget</a:t>
            </a:r>
          </a:p>
          <a:p>
            <a:r>
              <a:rPr lang="en-US" dirty="0"/>
              <a:t>Loans &amp; Grants</a:t>
            </a:r>
          </a:p>
          <a:p>
            <a:r>
              <a:rPr lang="en-US" dirty="0"/>
              <a:t>Other Sources</a:t>
            </a:r>
          </a:p>
          <a:p>
            <a:pPr lvl="1"/>
            <a:r>
              <a:rPr lang="en-US" dirty="0"/>
              <a:t>Fundraisers</a:t>
            </a:r>
          </a:p>
          <a:p>
            <a:pPr lvl="1"/>
            <a:r>
              <a:rPr lang="en-US" dirty="0"/>
              <a:t>Donations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73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F802A-CAA3-4988-BEDE-C39BC05CA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Challenges and Successes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7CF56696-FFD3-4E45-9BAB-931710CFFA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083190"/>
              </p:ext>
            </p:extLst>
          </p:nvPr>
        </p:nvGraphicFramePr>
        <p:xfrm>
          <a:off x="1143000" y="2298530"/>
          <a:ext cx="9872663" cy="379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E6121F0-A9C0-42DF-A480-C4BEADBD17B9}"/>
              </a:ext>
            </a:extLst>
          </p:cNvPr>
          <p:cNvSpPr txBox="1"/>
          <p:nvPr/>
        </p:nvSpPr>
        <p:spPr>
          <a:xfrm>
            <a:off x="2911151" y="4914901"/>
            <a:ext cx="2052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6E5300"/>
                </a:solidFill>
              </a:rPr>
              <a:t>Challenges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5B834C-9E3A-46A3-A4E4-47E1CD98DA87}"/>
              </a:ext>
            </a:extLst>
          </p:cNvPr>
          <p:cNvSpPr txBox="1"/>
          <p:nvPr/>
        </p:nvSpPr>
        <p:spPr>
          <a:xfrm>
            <a:off x="7302761" y="4914901"/>
            <a:ext cx="1884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6E5300"/>
                </a:solidFill>
              </a:rPr>
              <a:t>Successes</a:t>
            </a:r>
          </a:p>
        </p:txBody>
      </p:sp>
    </p:spTree>
    <p:extLst>
      <p:ext uri="{BB962C8B-B14F-4D97-AF65-F5344CB8AC3E}">
        <p14:creationId xmlns:p14="http://schemas.microsoft.com/office/powerpoint/2010/main" val="657124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A560-B742-4181-AC4F-4448F1F26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en-US" sz="4800" dirty="0"/>
              <a:t>Contact Info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D82149F-93F6-4B2C-AE87-08C1E43CE6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312235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617459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Custom 21">
      <a:dk1>
        <a:srgbClr val="000000"/>
      </a:dk1>
      <a:lt1>
        <a:srgbClr val="E7D8AC"/>
      </a:lt1>
      <a:dk2>
        <a:srgbClr val="565349"/>
      </a:dk2>
      <a:lt2>
        <a:srgbClr val="6E5300"/>
      </a:lt2>
      <a:accent1>
        <a:srgbClr val="0065A4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UMVRDC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142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Corbel</vt:lpstr>
      <vt:lpstr>Trebuchet MS</vt:lpstr>
      <vt:lpstr>Basis</vt:lpstr>
      <vt:lpstr>Child Care Case Studies</vt:lpstr>
      <vt:lpstr>Regional Child Care Case Studies</vt:lpstr>
      <vt:lpstr>Discovery Kids Benson, MN</vt:lpstr>
      <vt:lpstr>Background &amp; Basic Info</vt:lpstr>
      <vt:lpstr>Enrollment &amp; Fees</vt:lpstr>
      <vt:lpstr>Staff</vt:lpstr>
      <vt:lpstr>Financing</vt:lpstr>
      <vt:lpstr>Challenges and Successes</vt:lpstr>
      <vt:lpstr>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Care Case Studies</dc:title>
  <dc:creator>Jordan Hulscher</dc:creator>
  <cp:lastModifiedBy>Jordan Hulscher</cp:lastModifiedBy>
  <cp:revision>3</cp:revision>
  <dcterms:created xsi:type="dcterms:W3CDTF">2019-10-22T21:10:00Z</dcterms:created>
  <dcterms:modified xsi:type="dcterms:W3CDTF">2019-10-23T16:23:19Z</dcterms:modified>
</cp:coreProperties>
</file>